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87" r:id="rId2"/>
  </p:sldMasterIdLst>
  <p:sldIdLst>
    <p:sldId id="260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72" r:id="rId11"/>
    <p:sldId id="273" r:id="rId12"/>
    <p:sldId id="256" r:id="rId13"/>
    <p:sldId id="257" r:id="rId14"/>
    <p:sldId id="274" r:id="rId15"/>
    <p:sldId id="277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0628B-9E37-4ACE-91D2-A5AB5490D6BC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E5B7BD-6E1E-400C-A9C1-06B092991983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1</a:t>
          </a:r>
          <a:endParaRPr lang="de-DE" sz="1400" b="1" dirty="0"/>
        </a:p>
      </dgm:t>
    </dgm:pt>
    <dgm:pt modelId="{B30605C8-B1FD-4CC1-94D7-3878F4814FA8}" type="parTrans" cxnId="{C0B500D3-57C8-4814-B93E-85122F122DD4}">
      <dgm:prSet/>
      <dgm:spPr/>
      <dgm:t>
        <a:bodyPr/>
        <a:lstStyle/>
        <a:p>
          <a:endParaRPr lang="de-DE"/>
        </a:p>
      </dgm:t>
    </dgm:pt>
    <dgm:pt modelId="{5D5F20F9-76F0-4EBA-92B0-67051EF5BEFD}" type="sibTrans" cxnId="{C0B500D3-57C8-4814-B93E-85122F122DD4}">
      <dgm:prSet/>
      <dgm:spPr/>
      <dgm:t>
        <a:bodyPr/>
        <a:lstStyle/>
        <a:p>
          <a:endParaRPr lang="de-DE"/>
        </a:p>
      </dgm:t>
    </dgm:pt>
    <dgm:pt modelId="{8766ABD9-81A5-4F02-BBC0-B8CA43BBFCD5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e-DE" dirty="0" smtClean="0"/>
            <a:t>Materials </a:t>
          </a:r>
          <a:r>
            <a:rPr lang="de-DE" dirty="0" err="1" smtClean="0"/>
            <a:t>supply</a:t>
          </a:r>
          <a:endParaRPr lang="de-DE" dirty="0"/>
        </a:p>
      </dgm:t>
    </dgm:pt>
    <dgm:pt modelId="{5E149D6B-A118-43C4-A11D-37C477642B13}" type="parTrans" cxnId="{14886FE2-3FC1-4CB0-93F7-787E16852BE3}">
      <dgm:prSet/>
      <dgm:spPr/>
      <dgm:t>
        <a:bodyPr/>
        <a:lstStyle/>
        <a:p>
          <a:endParaRPr lang="de-DE"/>
        </a:p>
      </dgm:t>
    </dgm:pt>
    <dgm:pt modelId="{782505B0-F902-4A31-BB0B-1AAACEA9DF16}" type="sibTrans" cxnId="{14886FE2-3FC1-4CB0-93F7-787E16852BE3}">
      <dgm:prSet/>
      <dgm:spPr/>
      <dgm:t>
        <a:bodyPr/>
        <a:lstStyle/>
        <a:p>
          <a:endParaRPr lang="de-DE"/>
        </a:p>
      </dgm:t>
    </dgm:pt>
    <dgm:pt modelId="{CE603B59-2B64-4AC2-AFE2-EC8E4D63CA9E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2</a:t>
          </a:r>
          <a:endParaRPr lang="de-DE" sz="1400" b="1" dirty="0"/>
        </a:p>
      </dgm:t>
    </dgm:pt>
    <dgm:pt modelId="{43AFEBB2-D8BA-4649-A543-345E8FA6DBEB}" type="parTrans" cxnId="{F375B28A-631B-4468-A4AE-2CB195B324DF}">
      <dgm:prSet/>
      <dgm:spPr/>
      <dgm:t>
        <a:bodyPr/>
        <a:lstStyle/>
        <a:p>
          <a:endParaRPr lang="de-DE"/>
        </a:p>
      </dgm:t>
    </dgm:pt>
    <dgm:pt modelId="{261A5390-657B-44A7-8423-D95106EB1A85}" type="sibTrans" cxnId="{F375B28A-631B-4468-A4AE-2CB195B324DF}">
      <dgm:prSet/>
      <dgm:spPr/>
      <dgm:t>
        <a:bodyPr/>
        <a:lstStyle/>
        <a:p>
          <a:endParaRPr lang="de-DE"/>
        </a:p>
      </dgm:t>
    </dgm:pt>
    <dgm:pt modelId="{E9C04063-B3B8-4EB0-8442-9F93F5D396B7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err="1" smtClean="0"/>
            <a:t>Logistics</a:t>
          </a:r>
          <a:endParaRPr lang="de-DE" dirty="0"/>
        </a:p>
      </dgm:t>
    </dgm:pt>
    <dgm:pt modelId="{D000AFCF-BC59-469B-8662-1012E7C5B18C}" type="parTrans" cxnId="{7B1F598B-1285-4B3B-8A1E-F1C3F224BBF0}">
      <dgm:prSet/>
      <dgm:spPr/>
      <dgm:t>
        <a:bodyPr/>
        <a:lstStyle/>
        <a:p>
          <a:endParaRPr lang="de-DE"/>
        </a:p>
      </dgm:t>
    </dgm:pt>
    <dgm:pt modelId="{09C721A9-A509-4C4E-A38D-09697982BD74}" type="sibTrans" cxnId="{7B1F598B-1285-4B3B-8A1E-F1C3F224BBF0}">
      <dgm:prSet/>
      <dgm:spPr/>
      <dgm:t>
        <a:bodyPr/>
        <a:lstStyle/>
        <a:p>
          <a:endParaRPr lang="de-DE"/>
        </a:p>
      </dgm:t>
    </dgm:pt>
    <dgm:pt modelId="{10C78337-1CB3-4EE0-A591-51EA42A7FB02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3</a:t>
          </a:r>
          <a:endParaRPr lang="de-DE" sz="1400" b="1" dirty="0"/>
        </a:p>
      </dgm:t>
    </dgm:pt>
    <dgm:pt modelId="{1940E4B5-332A-4239-BA80-7F68BF42D9BD}" type="parTrans" cxnId="{FE1FEB36-56F8-4141-8A54-00717996EF79}">
      <dgm:prSet/>
      <dgm:spPr/>
      <dgm:t>
        <a:bodyPr/>
        <a:lstStyle/>
        <a:p>
          <a:endParaRPr lang="de-DE"/>
        </a:p>
      </dgm:t>
    </dgm:pt>
    <dgm:pt modelId="{B44706D8-A36E-42FE-B492-E5F24728AF48}" type="sibTrans" cxnId="{FE1FEB36-56F8-4141-8A54-00717996EF79}">
      <dgm:prSet/>
      <dgm:spPr/>
      <dgm:t>
        <a:bodyPr/>
        <a:lstStyle/>
        <a:p>
          <a:endParaRPr lang="de-DE"/>
        </a:p>
      </dgm:t>
    </dgm:pt>
    <dgm:pt modelId="{D1F84E0E-C7BF-47B7-84B7-AB5A61B11DFF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 smtClean="0"/>
            <a:t>Usage</a:t>
          </a:r>
          <a:endParaRPr lang="de-DE" dirty="0"/>
        </a:p>
      </dgm:t>
    </dgm:pt>
    <dgm:pt modelId="{95792D9B-527D-4CAC-9921-522F6AE68A70}" type="parTrans" cxnId="{424262AD-5554-4C5A-8539-F766A375FA0A}">
      <dgm:prSet/>
      <dgm:spPr/>
      <dgm:t>
        <a:bodyPr/>
        <a:lstStyle/>
        <a:p>
          <a:endParaRPr lang="de-DE"/>
        </a:p>
      </dgm:t>
    </dgm:pt>
    <dgm:pt modelId="{9177950D-32FF-456D-A861-9A4B3541684D}" type="sibTrans" cxnId="{424262AD-5554-4C5A-8539-F766A375FA0A}">
      <dgm:prSet/>
      <dgm:spPr/>
      <dgm:t>
        <a:bodyPr/>
        <a:lstStyle/>
        <a:p>
          <a:endParaRPr lang="de-DE"/>
        </a:p>
      </dgm:t>
    </dgm:pt>
    <dgm:pt modelId="{089488B2-0829-4B0E-9FF1-CA7FA597AC41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5</a:t>
          </a:r>
          <a:endParaRPr lang="de-DE" sz="1400" b="1" dirty="0"/>
        </a:p>
      </dgm:t>
    </dgm:pt>
    <dgm:pt modelId="{F0B6EF51-6654-45DA-9BA0-0C593266ECBD}" type="parTrans" cxnId="{185CC1AE-0275-43B2-9C01-428145236540}">
      <dgm:prSet/>
      <dgm:spPr/>
      <dgm:t>
        <a:bodyPr/>
        <a:lstStyle/>
        <a:p>
          <a:endParaRPr lang="de-DE"/>
        </a:p>
      </dgm:t>
    </dgm:pt>
    <dgm:pt modelId="{5E4B0311-A5A9-4AE1-A153-EDF07BBCAD9E}" type="sibTrans" cxnId="{185CC1AE-0275-43B2-9C01-428145236540}">
      <dgm:prSet/>
      <dgm:spPr/>
      <dgm:t>
        <a:bodyPr/>
        <a:lstStyle/>
        <a:p>
          <a:endParaRPr lang="de-DE"/>
        </a:p>
      </dgm:t>
    </dgm:pt>
    <dgm:pt modelId="{33578F9D-6530-4D38-8D65-F5FF181E2A90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4</a:t>
          </a:r>
          <a:endParaRPr lang="de-DE" sz="1400" b="1" dirty="0"/>
        </a:p>
      </dgm:t>
    </dgm:pt>
    <dgm:pt modelId="{623CE6A8-3D41-4212-9936-214464915DD2}" type="parTrans" cxnId="{FC5F55B8-FA4A-493C-91D8-06308DEF339A}">
      <dgm:prSet/>
      <dgm:spPr/>
      <dgm:t>
        <a:bodyPr/>
        <a:lstStyle/>
        <a:p>
          <a:endParaRPr lang="de-DE"/>
        </a:p>
      </dgm:t>
    </dgm:pt>
    <dgm:pt modelId="{64C50935-F954-4FB2-8FC0-E27E22201681}" type="sibTrans" cxnId="{FC5F55B8-FA4A-493C-91D8-06308DEF339A}">
      <dgm:prSet/>
      <dgm:spPr/>
      <dgm:t>
        <a:bodyPr/>
        <a:lstStyle/>
        <a:p>
          <a:endParaRPr lang="de-DE"/>
        </a:p>
      </dgm:t>
    </dgm:pt>
    <dgm:pt modelId="{366A6040-8181-443B-A577-1B6D34F8AA04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de-DE" dirty="0" err="1" smtClean="0"/>
            <a:t>Conversion</a:t>
          </a:r>
          <a:r>
            <a:rPr lang="de-DE" dirty="0" smtClean="0"/>
            <a:t> </a:t>
          </a:r>
          <a:r>
            <a:rPr lang="de-DE" dirty="0" err="1" smtClean="0"/>
            <a:t>biomass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energy</a:t>
          </a:r>
          <a:endParaRPr lang="de-DE" dirty="0"/>
        </a:p>
      </dgm:t>
    </dgm:pt>
    <dgm:pt modelId="{8A245B03-246B-4AC1-B155-CD55F726AEF8}" type="parTrans" cxnId="{A59CBAE2-4810-40EB-9C42-32AE3646B43A}">
      <dgm:prSet/>
      <dgm:spPr/>
      <dgm:t>
        <a:bodyPr/>
        <a:lstStyle/>
        <a:p>
          <a:endParaRPr lang="de-DE"/>
        </a:p>
      </dgm:t>
    </dgm:pt>
    <dgm:pt modelId="{3504D4D6-3522-4FA7-8355-BBEE46E12E39}" type="sibTrans" cxnId="{A59CBAE2-4810-40EB-9C42-32AE3646B43A}">
      <dgm:prSet/>
      <dgm:spPr/>
      <dgm:t>
        <a:bodyPr/>
        <a:lstStyle/>
        <a:p>
          <a:endParaRPr lang="de-DE"/>
        </a:p>
      </dgm:t>
    </dgm:pt>
    <dgm:pt modelId="{C6239401-6593-4DBA-B025-F6EE8D2C59EE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de-DE" dirty="0" err="1" smtClean="0"/>
            <a:t>Grid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distribution</a:t>
          </a:r>
          <a:endParaRPr lang="de-DE" dirty="0"/>
        </a:p>
      </dgm:t>
    </dgm:pt>
    <dgm:pt modelId="{29C9078B-941E-497E-8254-6EA745D0A643}" type="parTrans" cxnId="{16C7EDF0-EE7D-4014-AFD1-EAD9161D61E2}">
      <dgm:prSet/>
      <dgm:spPr/>
      <dgm:t>
        <a:bodyPr/>
        <a:lstStyle/>
        <a:p>
          <a:endParaRPr lang="de-DE"/>
        </a:p>
      </dgm:t>
    </dgm:pt>
    <dgm:pt modelId="{0C2698AF-6841-4E87-A1D2-B1126B7E70D2}" type="sibTrans" cxnId="{16C7EDF0-EE7D-4014-AFD1-EAD9161D61E2}">
      <dgm:prSet/>
      <dgm:spPr/>
      <dgm:t>
        <a:bodyPr/>
        <a:lstStyle/>
        <a:p>
          <a:endParaRPr lang="de-DE"/>
        </a:p>
      </dgm:t>
    </dgm:pt>
    <dgm:pt modelId="{FB48C174-296A-4ED6-954C-DCC7667A32F3}" type="pres">
      <dgm:prSet presAssocID="{8970628B-9E37-4ACE-91D2-A5AB5490D6B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273230D9-90DC-4BD7-8B74-6E152956E412}" type="pres">
      <dgm:prSet presAssocID="{36E5B7BD-6E1E-400C-A9C1-06B092991983}" presName="ParentComposite" presStyleCnt="0"/>
      <dgm:spPr/>
    </dgm:pt>
    <dgm:pt modelId="{917A6717-C8D3-47DE-925E-0D0FF4815435}" type="pres">
      <dgm:prSet presAssocID="{36E5B7BD-6E1E-400C-A9C1-06B092991983}" presName="Chord" presStyleLbl="bgShp" presStyleIdx="0" presStyleCnt="5"/>
      <dgm:spPr/>
    </dgm:pt>
    <dgm:pt modelId="{6985D819-ACA9-4571-8CAC-061FB2B6F920}" type="pres">
      <dgm:prSet presAssocID="{36E5B7BD-6E1E-400C-A9C1-06B092991983}" presName="Pie" presStyleLbl="alignNode1" presStyleIdx="0" presStyleCnt="5"/>
      <dgm:spPr/>
    </dgm:pt>
    <dgm:pt modelId="{32C88F61-FBE0-4A26-A9A1-14CE7A69C1DB}" type="pres">
      <dgm:prSet presAssocID="{36E5B7BD-6E1E-400C-A9C1-06B092991983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357E7F-6F8A-4D7B-AD73-9603B20214DF}" type="pres">
      <dgm:prSet presAssocID="{782505B0-F902-4A31-BB0B-1AAACEA9DF16}" presName="negSibTrans" presStyleCnt="0"/>
      <dgm:spPr/>
    </dgm:pt>
    <dgm:pt modelId="{5A2F044C-04BF-4485-AB84-C6440236454A}" type="pres">
      <dgm:prSet presAssocID="{36E5B7BD-6E1E-400C-A9C1-06B092991983}" presName="composite" presStyleCnt="0"/>
      <dgm:spPr/>
    </dgm:pt>
    <dgm:pt modelId="{6FC51E4E-574C-449F-98F1-2FB8AA34FC5D}" type="pres">
      <dgm:prSet presAssocID="{36E5B7BD-6E1E-400C-A9C1-06B09299198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BB866B-57FB-4B08-9170-E603FEFC244F}" type="pres">
      <dgm:prSet presAssocID="{5D5F20F9-76F0-4EBA-92B0-67051EF5BEFD}" presName="sibTrans" presStyleCnt="0"/>
      <dgm:spPr/>
    </dgm:pt>
    <dgm:pt modelId="{84507E3E-5D3D-4167-90F0-BF62AC109E34}" type="pres">
      <dgm:prSet presAssocID="{CE603B59-2B64-4AC2-AFE2-EC8E4D63CA9E}" presName="ParentComposite" presStyleCnt="0"/>
      <dgm:spPr/>
    </dgm:pt>
    <dgm:pt modelId="{DC12BFF5-C2A7-403D-AC3D-519CFDBA55CC}" type="pres">
      <dgm:prSet presAssocID="{CE603B59-2B64-4AC2-AFE2-EC8E4D63CA9E}" presName="Chord" presStyleLbl="bgShp" presStyleIdx="1" presStyleCnt="5"/>
      <dgm:spPr/>
    </dgm:pt>
    <dgm:pt modelId="{3F484E1F-0156-4365-A797-B6369FA7C057}" type="pres">
      <dgm:prSet presAssocID="{CE603B59-2B64-4AC2-AFE2-EC8E4D63CA9E}" presName="Pie" presStyleLbl="alignNode1" presStyleIdx="1" presStyleCnt="5"/>
      <dgm:spPr/>
    </dgm:pt>
    <dgm:pt modelId="{247963C5-94DF-4A93-B083-F8C6AD7E6C1F}" type="pres">
      <dgm:prSet presAssocID="{CE603B59-2B64-4AC2-AFE2-EC8E4D63CA9E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7C461C-6647-4D37-8276-D5C17BA6A194}" type="pres">
      <dgm:prSet presAssocID="{09C721A9-A509-4C4E-A38D-09697982BD74}" presName="negSibTrans" presStyleCnt="0"/>
      <dgm:spPr/>
    </dgm:pt>
    <dgm:pt modelId="{E9A9FDBF-6369-4797-B254-7F2102DF73CD}" type="pres">
      <dgm:prSet presAssocID="{CE603B59-2B64-4AC2-AFE2-EC8E4D63CA9E}" presName="composite" presStyleCnt="0"/>
      <dgm:spPr/>
    </dgm:pt>
    <dgm:pt modelId="{6AA717DF-D0FA-40FB-9D11-284EAF05CB7E}" type="pres">
      <dgm:prSet presAssocID="{CE603B59-2B64-4AC2-AFE2-EC8E4D63CA9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4799C2-F9CB-4640-80CE-8BEFDC331023}" type="pres">
      <dgm:prSet presAssocID="{261A5390-657B-44A7-8423-D95106EB1A85}" presName="sibTrans" presStyleCnt="0"/>
      <dgm:spPr/>
    </dgm:pt>
    <dgm:pt modelId="{00C10EE5-BA1C-46AF-AB3E-F2E7CCF6459E}" type="pres">
      <dgm:prSet presAssocID="{10C78337-1CB3-4EE0-A591-51EA42A7FB02}" presName="ParentComposite" presStyleCnt="0"/>
      <dgm:spPr/>
    </dgm:pt>
    <dgm:pt modelId="{C6FCE195-1810-44BF-B2E4-1FADDD077895}" type="pres">
      <dgm:prSet presAssocID="{10C78337-1CB3-4EE0-A591-51EA42A7FB02}" presName="Chord" presStyleLbl="bgShp" presStyleIdx="2" presStyleCnt="5"/>
      <dgm:spPr/>
    </dgm:pt>
    <dgm:pt modelId="{1D17B221-D7E6-413F-8C87-EEA939DE5D8B}" type="pres">
      <dgm:prSet presAssocID="{10C78337-1CB3-4EE0-A591-51EA42A7FB02}" presName="Pie" presStyleLbl="alignNode1" presStyleIdx="2" presStyleCnt="5"/>
      <dgm:spPr/>
    </dgm:pt>
    <dgm:pt modelId="{0BD30BAD-610C-402B-8538-4F6134BD08C2}" type="pres">
      <dgm:prSet presAssocID="{10C78337-1CB3-4EE0-A591-51EA42A7FB02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94F471-59A4-43FD-BC57-EF47C4A77412}" type="pres">
      <dgm:prSet presAssocID="{3504D4D6-3522-4FA7-8355-BBEE46E12E39}" presName="negSibTrans" presStyleCnt="0"/>
      <dgm:spPr/>
    </dgm:pt>
    <dgm:pt modelId="{F66DF947-EF0A-4C24-B656-1F6C94AF9E0E}" type="pres">
      <dgm:prSet presAssocID="{10C78337-1CB3-4EE0-A591-51EA42A7FB02}" presName="composite" presStyleCnt="0"/>
      <dgm:spPr/>
    </dgm:pt>
    <dgm:pt modelId="{04174E76-F16F-42B6-A5F8-8A405C4F21BF}" type="pres">
      <dgm:prSet presAssocID="{10C78337-1CB3-4EE0-A591-51EA42A7FB02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A2006-9EA0-4044-8DFB-8B4E6A1AD903}" type="pres">
      <dgm:prSet presAssocID="{B44706D8-A36E-42FE-B492-E5F24728AF48}" presName="sibTrans" presStyleCnt="0"/>
      <dgm:spPr/>
    </dgm:pt>
    <dgm:pt modelId="{EF200E36-CD1B-4005-8DAB-B12BEBB63D5F}" type="pres">
      <dgm:prSet presAssocID="{33578F9D-6530-4D38-8D65-F5FF181E2A90}" presName="ParentComposite" presStyleCnt="0"/>
      <dgm:spPr/>
    </dgm:pt>
    <dgm:pt modelId="{F48008E8-0A05-4992-8AAF-DAE0F03AD81E}" type="pres">
      <dgm:prSet presAssocID="{33578F9D-6530-4D38-8D65-F5FF181E2A90}" presName="Chord" presStyleLbl="bgShp" presStyleIdx="3" presStyleCnt="5"/>
      <dgm:spPr/>
    </dgm:pt>
    <dgm:pt modelId="{7FB3E150-8250-415E-8709-7868EF9707F8}" type="pres">
      <dgm:prSet presAssocID="{33578F9D-6530-4D38-8D65-F5FF181E2A90}" presName="Pie" presStyleLbl="alignNode1" presStyleIdx="3" presStyleCnt="5"/>
      <dgm:spPr/>
    </dgm:pt>
    <dgm:pt modelId="{632EEAF3-895E-43F3-8C84-5ABD1A104340}" type="pres">
      <dgm:prSet presAssocID="{33578F9D-6530-4D38-8D65-F5FF181E2A90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C990E3-CC83-4857-9EF8-07D664E00DDB}" type="pres">
      <dgm:prSet presAssocID="{0C2698AF-6841-4E87-A1D2-B1126B7E70D2}" presName="negSibTrans" presStyleCnt="0"/>
      <dgm:spPr/>
    </dgm:pt>
    <dgm:pt modelId="{B8963B74-0D49-43D8-9AAE-53AEBFBC47E1}" type="pres">
      <dgm:prSet presAssocID="{33578F9D-6530-4D38-8D65-F5FF181E2A90}" presName="composite" presStyleCnt="0"/>
      <dgm:spPr/>
    </dgm:pt>
    <dgm:pt modelId="{2A94A42E-550E-4684-84EA-37E5A2048D1D}" type="pres">
      <dgm:prSet presAssocID="{33578F9D-6530-4D38-8D65-F5FF181E2A90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AA79E1-D458-4912-8DE5-FE27619DE034}" type="pres">
      <dgm:prSet presAssocID="{64C50935-F954-4FB2-8FC0-E27E22201681}" presName="sibTrans" presStyleCnt="0"/>
      <dgm:spPr/>
    </dgm:pt>
    <dgm:pt modelId="{BF9CCD0A-A581-4AC3-8628-801D9D6A55CD}" type="pres">
      <dgm:prSet presAssocID="{089488B2-0829-4B0E-9FF1-CA7FA597AC41}" presName="ParentComposite" presStyleCnt="0"/>
      <dgm:spPr/>
    </dgm:pt>
    <dgm:pt modelId="{E6633A39-40E5-4C26-BAC3-5507EBD81C5E}" type="pres">
      <dgm:prSet presAssocID="{089488B2-0829-4B0E-9FF1-CA7FA597AC41}" presName="Chord" presStyleLbl="bgShp" presStyleIdx="4" presStyleCnt="5"/>
      <dgm:spPr/>
    </dgm:pt>
    <dgm:pt modelId="{70BA8376-CE08-4763-AEA2-8BF1DF45367A}" type="pres">
      <dgm:prSet presAssocID="{089488B2-0829-4B0E-9FF1-CA7FA597AC41}" presName="Pie" presStyleLbl="alignNode1" presStyleIdx="4" presStyleCnt="5"/>
      <dgm:spPr/>
    </dgm:pt>
    <dgm:pt modelId="{179B6C7F-1EFA-4F82-9DF8-330BE803F077}" type="pres">
      <dgm:prSet presAssocID="{089488B2-0829-4B0E-9FF1-CA7FA597AC41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FA8CF-76DB-486C-A050-8D5477911C69}" type="pres">
      <dgm:prSet presAssocID="{9177950D-32FF-456D-A861-9A4B3541684D}" presName="negSibTrans" presStyleCnt="0"/>
      <dgm:spPr/>
    </dgm:pt>
    <dgm:pt modelId="{D50B907B-8BD6-4038-8681-5743224DB508}" type="pres">
      <dgm:prSet presAssocID="{089488B2-0829-4B0E-9FF1-CA7FA597AC41}" presName="composite" presStyleCnt="0"/>
      <dgm:spPr/>
    </dgm:pt>
    <dgm:pt modelId="{A815C052-0B64-4658-8B7E-42FEAEACB884}" type="pres">
      <dgm:prSet presAssocID="{089488B2-0829-4B0E-9FF1-CA7FA597AC41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886FE2-3FC1-4CB0-93F7-787E16852BE3}" srcId="{36E5B7BD-6E1E-400C-A9C1-06B092991983}" destId="{8766ABD9-81A5-4F02-BBC0-B8CA43BBFCD5}" srcOrd="0" destOrd="0" parTransId="{5E149D6B-A118-43C4-A11D-37C477642B13}" sibTransId="{782505B0-F902-4A31-BB0B-1AAACEA9DF16}"/>
    <dgm:cxn modelId="{51EC9FAA-6BEA-4920-BC12-0581A675B3EE}" type="presOf" srcId="{33578F9D-6530-4D38-8D65-F5FF181E2A90}" destId="{632EEAF3-895E-43F3-8C84-5ABD1A104340}" srcOrd="0" destOrd="0" presId="urn:microsoft.com/office/officeart/2009/3/layout/PieProcess"/>
    <dgm:cxn modelId="{16C7EDF0-EE7D-4014-AFD1-EAD9161D61E2}" srcId="{33578F9D-6530-4D38-8D65-F5FF181E2A90}" destId="{C6239401-6593-4DBA-B025-F6EE8D2C59EE}" srcOrd="0" destOrd="0" parTransId="{29C9078B-941E-497E-8254-6EA745D0A643}" sibTransId="{0C2698AF-6841-4E87-A1D2-B1126B7E70D2}"/>
    <dgm:cxn modelId="{ECCC1B94-A750-4B5F-AD80-D6B907C1B432}" type="presOf" srcId="{8970628B-9E37-4ACE-91D2-A5AB5490D6BC}" destId="{FB48C174-296A-4ED6-954C-DCC7667A32F3}" srcOrd="0" destOrd="0" presId="urn:microsoft.com/office/officeart/2009/3/layout/PieProcess"/>
    <dgm:cxn modelId="{FE1FEB36-56F8-4141-8A54-00717996EF79}" srcId="{8970628B-9E37-4ACE-91D2-A5AB5490D6BC}" destId="{10C78337-1CB3-4EE0-A591-51EA42A7FB02}" srcOrd="2" destOrd="0" parTransId="{1940E4B5-332A-4239-BA80-7F68BF42D9BD}" sibTransId="{B44706D8-A36E-42FE-B492-E5F24728AF48}"/>
    <dgm:cxn modelId="{B9D10184-CB7D-4755-92E5-47F9E69A001C}" type="presOf" srcId="{D1F84E0E-C7BF-47B7-84B7-AB5A61B11DFF}" destId="{A815C052-0B64-4658-8B7E-42FEAEACB884}" srcOrd="0" destOrd="0" presId="urn:microsoft.com/office/officeart/2009/3/layout/PieProcess"/>
    <dgm:cxn modelId="{424262AD-5554-4C5A-8539-F766A375FA0A}" srcId="{089488B2-0829-4B0E-9FF1-CA7FA597AC41}" destId="{D1F84E0E-C7BF-47B7-84B7-AB5A61B11DFF}" srcOrd="0" destOrd="0" parTransId="{95792D9B-527D-4CAC-9921-522F6AE68A70}" sibTransId="{9177950D-32FF-456D-A861-9A4B3541684D}"/>
    <dgm:cxn modelId="{E6B07A2F-01D8-4313-8DC8-A3E82F53B189}" type="presOf" srcId="{C6239401-6593-4DBA-B025-F6EE8D2C59EE}" destId="{2A94A42E-550E-4684-84EA-37E5A2048D1D}" srcOrd="0" destOrd="0" presId="urn:microsoft.com/office/officeart/2009/3/layout/PieProcess"/>
    <dgm:cxn modelId="{F80EFF3F-6277-427A-9D2E-13EB7235614B}" type="presOf" srcId="{089488B2-0829-4B0E-9FF1-CA7FA597AC41}" destId="{179B6C7F-1EFA-4F82-9DF8-330BE803F077}" srcOrd="0" destOrd="0" presId="urn:microsoft.com/office/officeart/2009/3/layout/PieProcess"/>
    <dgm:cxn modelId="{8341EE42-12D2-4943-90A3-BE6D89093E95}" type="presOf" srcId="{CE603B59-2B64-4AC2-AFE2-EC8E4D63CA9E}" destId="{247963C5-94DF-4A93-B083-F8C6AD7E6C1F}" srcOrd="0" destOrd="0" presId="urn:microsoft.com/office/officeart/2009/3/layout/PieProcess"/>
    <dgm:cxn modelId="{E88EE3E6-5CAB-4E3A-AF57-E10A1DAAA950}" type="presOf" srcId="{36E5B7BD-6E1E-400C-A9C1-06B092991983}" destId="{32C88F61-FBE0-4A26-A9A1-14CE7A69C1DB}" srcOrd="0" destOrd="0" presId="urn:microsoft.com/office/officeart/2009/3/layout/PieProcess"/>
    <dgm:cxn modelId="{742C44D0-23DB-43E3-B685-AD04801DB758}" type="presOf" srcId="{366A6040-8181-443B-A577-1B6D34F8AA04}" destId="{04174E76-F16F-42B6-A5F8-8A405C4F21BF}" srcOrd="0" destOrd="0" presId="urn:microsoft.com/office/officeart/2009/3/layout/PieProcess"/>
    <dgm:cxn modelId="{5CE6E22E-4FAF-425C-890F-9A4129023BE2}" type="presOf" srcId="{8766ABD9-81A5-4F02-BBC0-B8CA43BBFCD5}" destId="{6FC51E4E-574C-449F-98F1-2FB8AA34FC5D}" srcOrd="0" destOrd="0" presId="urn:microsoft.com/office/officeart/2009/3/layout/PieProcess"/>
    <dgm:cxn modelId="{A59CBAE2-4810-40EB-9C42-32AE3646B43A}" srcId="{10C78337-1CB3-4EE0-A591-51EA42A7FB02}" destId="{366A6040-8181-443B-A577-1B6D34F8AA04}" srcOrd="0" destOrd="0" parTransId="{8A245B03-246B-4AC1-B155-CD55F726AEF8}" sibTransId="{3504D4D6-3522-4FA7-8355-BBEE46E12E39}"/>
    <dgm:cxn modelId="{103F011E-832F-4B33-9021-7C1AB5A50909}" type="presOf" srcId="{10C78337-1CB3-4EE0-A591-51EA42A7FB02}" destId="{0BD30BAD-610C-402B-8538-4F6134BD08C2}" srcOrd="0" destOrd="0" presId="urn:microsoft.com/office/officeart/2009/3/layout/PieProcess"/>
    <dgm:cxn modelId="{7B1F598B-1285-4B3B-8A1E-F1C3F224BBF0}" srcId="{CE603B59-2B64-4AC2-AFE2-EC8E4D63CA9E}" destId="{E9C04063-B3B8-4EB0-8442-9F93F5D396B7}" srcOrd="0" destOrd="0" parTransId="{D000AFCF-BC59-469B-8662-1012E7C5B18C}" sibTransId="{09C721A9-A509-4C4E-A38D-09697982BD74}"/>
    <dgm:cxn modelId="{FC5F55B8-FA4A-493C-91D8-06308DEF339A}" srcId="{8970628B-9E37-4ACE-91D2-A5AB5490D6BC}" destId="{33578F9D-6530-4D38-8D65-F5FF181E2A90}" srcOrd="3" destOrd="0" parTransId="{623CE6A8-3D41-4212-9936-214464915DD2}" sibTransId="{64C50935-F954-4FB2-8FC0-E27E22201681}"/>
    <dgm:cxn modelId="{C0B500D3-57C8-4814-B93E-85122F122DD4}" srcId="{8970628B-9E37-4ACE-91D2-A5AB5490D6BC}" destId="{36E5B7BD-6E1E-400C-A9C1-06B092991983}" srcOrd="0" destOrd="0" parTransId="{B30605C8-B1FD-4CC1-94D7-3878F4814FA8}" sibTransId="{5D5F20F9-76F0-4EBA-92B0-67051EF5BEFD}"/>
    <dgm:cxn modelId="{F375B28A-631B-4468-A4AE-2CB195B324DF}" srcId="{8970628B-9E37-4ACE-91D2-A5AB5490D6BC}" destId="{CE603B59-2B64-4AC2-AFE2-EC8E4D63CA9E}" srcOrd="1" destOrd="0" parTransId="{43AFEBB2-D8BA-4649-A543-345E8FA6DBEB}" sibTransId="{261A5390-657B-44A7-8423-D95106EB1A85}"/>
    <dgm:cxn modelId="{185CC1AE-0275-43B2-9C01-428145236540}" srcId="{8970628B-9E37-4ACE-91D2-A5AB5490D6BC}" destId="{089488B2-0829-4B0E-9FF1-CA7FA597AC41}" srcOrd="4" destOrd="0" parTransId="{F0B6EF51-6654-45DA-9BA0-0C593266ECBD}" sibTransId="{5E4B0311-A5A9-4AE1-A153-EDF07BBCAD9E}"/>
    <dgm:cxn modelId="{BC80BA9D-4242-456E-976F-96DA0408CDDA}" type="presOf" srcId="{E9C04063-B3B8-4EB0-8442-9F93F5D396B7}" destId="{6AA717DF-D0FA-40FB-9D11-284EAF05CB7E}" srcOrd="0" destOrd="0" presId="urn:microsoft.com/office/officeart/2009/3/layout/PieProcess"/>
    <dgm:cxn modelId="{AAB1B696-CABD-4B1A-9077-3AE5A5CC630B}" type="presParOf" srcId="{FB48C174-296A-4ED6-954C-DCC7667A32F3}" destId="{273230D9-90DC-4BD7-8B74-6E152956E412}" srcOrd="0" destOrd="0" presId="urn:microsoft.com/office/officeart/2009/3/layout/PieProcess"/>
    <dgm:cxn modelId="{348486A3-34AB-4A1F-8D7B-DE87014F13D1}" type="presParOf" srcId="{273230D9-90DC-4BD7-8B74-6E152956E412}" destId="{917A6717-C8D3-47DE-925E-0D0FF4815435}" srcOrd="0" destOrd="0" presId="urn:microsoft.com/office/officeart/2009/3/layout/PieProcess"/>
    <dgm:cxn modelId="{8F61E3A3-A6F7-4E3B-ABC9-A4E7D3DB4F83}" type="presParOf" srcId="{273230D9-90DC-4BD7-8B74-6E152956E412}" destId="{6985D819-ACA9-4571-8CAC-061FB2B6F920}" srcOrd="1" destOrd="0" presId="urn:microsoft.com/office/officeart/2009/3/layout/PieProcess"/>
    <dgm:cxn modelId="{A6556F65-3301-4284-A48E-50505DE412C8}" type="presParOf" srcId="{273230D9-90DC-4BD7-8B74-6E152956E412}" destId="{32C88F61-FBE0-4A26-A9A1-14CE7A69C1DB}" srcOrd="2" destOrd="0" presId="urn:microsoft.com/office/officeart/2009/3/layout/PieProcess"/>
    <dgm:cxn modelId="{FC694757-FDBA-4D5C-9EF8-F5A310432BC2}" type="presParOf" srcId="{FB48C174-296A-4ED6-954C-DCC7667A32F3}" destId="{BC357E7F-6F8A-4D7B-AD73-9603B20214DF}" srcOrd="1" destOrd="0" presId="urn:microsoft.com/office/officeart/2009/3/layout/PieProcess"/>
    <dgm:cxn modelId="{31BF0D89-843E-44CE-9B56-88097EDE660D}" type="presParOf" srcId="{FB48C174-296A-4ED6-954C-DCC7667A32F3}" destId="{5A2F044C-04BF-4485-AB84-C6440236454A}" srcOrd="2" destOrd="0" presId="urn:microsoft.com/office/officeart/2009/3/layout/PieProcess"/>
    <dgm:cxn modelId="{11DC13F4-ABFC-42A6-997E-4C9D0F30BC37}" type="presParOf" srcId="{5A2F044C-04BF-4485-AB84-C6440236454A}" destId="{6FC51E4E-574C-449F-98F1-2FB8AA34FC5D}" srcOrd="0" destOrd="0" presId="urn:microsoft.com/office/officeart/2009/3/layout/PieProcess"/>
    <dgm:cxn modelId="{40A70B65-375B-4403-A1B2-F99ADB599E38}" type="presParOf" srcId="{FB48C174-296A-4ED6-954C-DCC7667A32F3}" destId="{DCBB866B-57FB-4B08-9170-E603FEFC244F}" srcOrd="3" destOrd="0" presId="urn:microsoft.com/office/officeart/2009/3/layout/PieProcess"/>
    <dgm:cxn modelId="{5FC46103-2A12-4711-A7C4-49666C49277D}" type="presParOf" srcId="{FB48C174-296A-4ED6-954C-DCC7667A32F3}" destId="{84507E3E-5D3D-4167-90F0-BF62AC109E34}" srcOrd="4" destOrd="0" presId="urn:microsoft.com/office/officeart/2009/3/layout/PieProcess"/>
    <dgm:cxn modelId="{3A33F347-6535-45DC-80B4-31AC6316BE8F}" type="presParOf" srcId="{84507E3E-5D3D-4167-90F0-BF62AC109E34}" destId="{DC12BFF5-C2A7-403D-AC3D-519CFDBA55CC}" srcOrd="0" destOrd="0" presId="urn:microsoft.com/office/officeart/2009/3/layout/PieProcess"/>
    <dgm:cxn modelId="{74424CE4-D3CB-4210-9AEB-1F64023B8E50}" type="presParOf" srcId="{84507E3E-5D3D-4167-90F0-BF62AC109E34}" destId="{3F484E1F-0156-4365-A797-B6369FA7C057}" srcOrd="1" destOrd="0" presId="urn:microsoft.com/office/officeart/2009/3/layout/PieProcess"/>
    <dgm:cxn modelId="{33011CFD-4646-470E-93BD-FABBD4F24764}" type="presParOf" srcId="{84507E3E-5D3D-4167-90F0-BF62AC109E34}" destId="{247963C5-94DF-4A93-B083-F8C6AD7E6C1F}" srcOrd="2" destOrd="0" presId="urn:microsoft.com/office/officeart/2009/3/layout/PieProcess"/>
    <dgm:cxn modelId="{8F469946-338A-4C2A-8580-CA4B03091057}" type="presParOf" srcId="{FB48C174-296A-4ED6-954C-DCC7667A32F3}" destId="{087C461C-6647-4D37-8276-D5C17BA6A194}" srcOrd="5" destOrd="0" presId="urn:microsoft.com/office/officeart/2009/3/layout/PieProcess"/>
    <dgm:cxn modelId="{D77C7168-3ED4-4E6C-9865-93E8BA709109}" type="presParOf" srcId="{FB48C174-296A-4ED6-954C-DCC7667A32F3}" destId="{E9A9FDBF-6369-4797-B254-7F2102DF73CD}" srcOrd="6" destOrd="0" presId="urn:microsoft.com/office/officeart/2009/3/layout/PieProcess"/>
    <dgm:cxn modelId="{1C53F812-474D-4EFD-8AE2-CFB79E4FA228}" type="presParOf" srcId="{E9A9FDBF-6369-4797-B254-7F2102DF73CD}" destId="{6AA717DF-D0FA-40FB-9D11-284EAF05CB7E}" srcOrd="0" destOrd="0" presId="urn:microsoft.com/office/officeart/2009/3/layout/PieProcess"/>
    <dgm:cxn modelId="{40E706F7-001A-47CF-BCCE-02488331FA75}" type="presParOf" srcId="{FB48C174-296A-4ED6-954C-DCC7667A32F3}" destId="{C84799C2-F9CB-4640-80CE-8BEFDC331023}" srcOrd="7" destOrd="0" presId="urn:microsoft.com/office/officeart/2009/3/layout/PieProcess"/>
    <dgm:cxn modelId="{C593156D-FDE9-49FF-AA59-D6061F4DC384}" type="presParOf" srcId="{FB48C174-296A-4ED6-954C-DCC7667A32F3}" destId="{00C10EE5-BA1C-46AF-AB3E-F2E7CCF6459E}" srcOrd="8" destOrd="0" presId="urn:microsoft.com/office/officeart/2009/3/layout/PieProcess"/>
    <dgm:cxn modelId="{1329A64B-ABB0-4CC0-AC31-FF449EAAF00F}" type="presParOf" srcId="{00C10EE5-BA1C-46AF-AB3E-F2E7CCF6459E}" destId="{C6FCE195-1810-44BF-B2E4-1FADDD077895}" srcOrd="0" destOrd="0" presId="urn:microsoft.com/office/officeart/2009/3/layout/PieProcess"/>
    <dgm:cxn modelId="{180A42C4-6243-4C4C-A34F-A0331D944571}" type="presParOf" srcId="{00C10EE5-BA1C-46AF-AB3E-F2E7CCF6459E}" destId="{1D17B221-D7E6-413F-8C87-EEA939DE5D8B}" srcOrd="1" destOrd="0" presId="urn:microsoft.com/office/officeart/2009/3/layout/PieProcess"/>
    <dgm:cxn modelId="{D786134B-E13F-4508-8A4C-F0AD8606199C}" type="presParOf" srcId="{00C10EE5-BA1C-46AF-AB3E-F2E7CCF6459E}" destId="{0BD30BAD-610C-402B-8538-4F6134BD08C2}" srcOrd="2" destOrd="0" presId="urn:microsoft.com/office/officeart/2009/3/layout/PieProcess"/>
    <dgm:cxn modelId="{6CF362B1-0304-4A5C-95F7-F9D7B9966035}" type="presParOf" srcId="{FB48C174-296A-4ED6-954C-DCC7667A32F3}" destId="{2794F471-59A4-43FD-BC57-EF47C4A77412}" srcOrd="9" destOrd="0" presId="urn:microsoft.com/office/officeart/2009/3/layout/PieProcess"/>
    <dgm:cxn modelId="{7F345F78-99D1-4565-AFF5-21335A12933E}" type="presParOf" srcId="{FB48C174-296A-4ED6-954C-DCC7667A32F3}" destId="{F66DF947-EF0A-4C24-B656-1F6C94AF9E0E}" srcOrd="10" destOrd="0" presId="urn:microsoft.com/office/officeart/2009/3/layout/PieProcess"/>
    <dgm:cxn modelId="{244B4532-0C88-4240-85AE-FB02E340570A}" type="presParOf" srcId="{F66DF947-EF0A-4C24-B656-1F6C94AF9E0E}" destId="{04174E76-F16F-42B6-A5F8-8A405C4F21BF}" srcOrd="0" destOrd="0" presId="urn:microsoft.com/office/officeart/2009/3/layout/PieProcess"/>
    <dgm:cxn modelId="{60996A71-752C-499D-9055-478F2B730566}" type="presParOf" srcId="{FB48C174-296A-4ED6-954C-DCC7667A32F3}" destId="{B26A2006-9EA0-4044-8DFB-8B4E6A1AD903}" srcOrd="11" destOrd="0" presId="urn:microsoft.com/office/officeart/2009/3/layout/PieProcess"/>
    <dgm:cxn modelId="{0D3B44F5-B21F-4A2D-8A41-80573116C098}" type="presParOf" srcId="{FB48C174-296A-4ED6-954C-DCC7667A32F3}" destId="{EF200E36-CD1B-4005-8DAB-B12BEBB63D5F}" srcOrd="12" destOrd="0" presId="urn:microsoft.com/office/officeart/2009/3/layout/PieProcess"/>
    <dgm:cxn modelId="{C5ACE170-4A61-4B01-9737-69B0FC9BEED2}" type="presParOf" srcId="{EF200E36-CD1B-4005-8DAB-B12BEBB63D5F}" destId="{F48008E8-0A05-4992-8AAF-DAE0F03AD81E}" srcOrd="0" destOrd="0" presId="urn:microsoft.com/office/officeart/2009/3/layout/PieProcess"/>
    <dgm:cxn modelId="{9842B6B2-2FBE-49E2-A083-5AE974710083}" type="presParOf" srcId="{EF200E36-CD1B-4005-8DAB-B12BEBB63D5F}" destId="{7FB3E150-8250-415E-8709-7868EF9707F8}" srcOrd="1" destOrd="0" presId="urn:microsoft.com/office/officeart/2009/3/layout/PieProcess"/>
    <dgm:cxn modelId="{2ED56514-5372-4DBA-B568-2A7980E7D6DA}" type="presParOf" srcId="{EF200E36-CD1B-4005-8DAB-B12BEBB63D5F}" destId="{632EEAF3-895E-43F3-8C84-5ABD1A104340}" srcOrd="2" destOrd="0" presId="urn:microsoft.com/office/officeart/2009/3/layout/PieProcess"/>
    <dgm:cxn modelId="{CC00C72C-F2D3-4A28-A0B7-4557F42312D4}" type="presParOf" srcId="{FB48C174-296A-4ED6-954C-DCC7667A32F3}" destId="{97C990E3-CC83-4857-9EF8-07D664E00DDB}" srcOrd="13" destOrd="0" presId="urn:microsoft.com/office/officeart/2009/3/layout/PieProcess"/>
    <dgm:cxn modelId="{730B7872-9232-4BA1-8205-7A313EA45362}" type="presParOf" srcId="{FB48C174-296A-4ED6-954C-DCC7667A32F3}" destId="{B8963B74-0D49-43D8-9AAE-53AEBFBC47E1}" srcOrd="14" destOrd="0" presId="urn:microsoft.com/office/officeart/2009/3/layout/PieProcess"/>
    <dgm:cxn modelId="{E07856A5-CA91-4586-A689-FCBE40429556}" type="presParOf" srcId="{B8963B74-0D49-43D8-9AAE-53AEBFBC47E1}" destId="{2A94A42E-550E-4684-84EA-37E5A2048D1D}" srcOrd="0" destOrd="0" presId="urn:microsoft.com/office/officeart/2009/3/layout/PieProcess"/>
    <dgm:cxn modelId="{39D5D078-8202-4488-A26E-DE90E4FBB780}" type="presParOf" srcId="{FB48C174-296A-4ED6-954C-DCC7667A32F3}" destId="{D9AA79E1-D458-4912-8DE5-FE27619DE034}" srcOrd="15" destOrd="0" presId="urn:microsoft.com/office/officeart/2009/3/layout/PieProcess"/>
    <dgm:cxn modelId="{665100DF-F3A6-416F-A0D2-C1D59C0D5F4D}" type="presParOf" srcId="{FB48C174-296A-4ED6-954C-DCC7667A32F3}" destId="{BF9CCD0A-A581-4AC3-8628-801D9D6A55CD}" srcOrd="16" destOrd="0" presId="urn:microsoft.com/office/officeart/2009/3/layout/PieProcess"/>
    <dgm:cxn modelId="{1BF2D34B-0994-4348-A34F-787A450FCE55}" type="presParOf" srcId="{BF9CCD0A-A581-4AC3-8628-801D9D6A55CD}" destId="{E6633A39-40E5-4C26-BAC3-5507EBD81C5E}" srcOrd="0" destOrd="0" presId="urn:microsoft.com/office/officeart/2009/3/layout/PieProcess"/>
    <dgm:cxn modelId="{701FFD5F-9389-44A2-9D6F-AC507D7C4EB1}" type="presParOf" srcId="{BF9CCD0A-A581-4AC3-8628-801D9D6A55CD}" destId="{70BA8376-CE08-4763-AEA2-8BF1DF45367A}" srcOrd="1" destOrd="0" presId="urn:microsoft.com/office/officeart/2009/3/layout/PieProcess"/>
    <dgm:cxn modelId="{943DEAC5-05DA-4B03-925D-5D2713181E46}" type="presParOf" srcId="{BF9CCD0A-A581-4AC3-8628-801D9D6A55CD}" destId="{179B6C7F-1EFA-4F82-9DF8-330BE803F077}" srcOrd="2" destOrd="0" presId="urn:microsoft.com/office/officeart/2009/3/layout/PieProcess"/>
    <dgm:cxn modelId="{E58CB616-1C16-499D-A8E6-FE62B12D7EE4}" type="presParOf" srcId="{FB48C174-296A-4ED6-954C-DCC7667A32F3}" destId="{CB7FA8CF-76DB-486C-A050-8D5477911C69}" srcOrd="17" destOrd="0" presId="urn:microsoft.com/office/officeart/2009/3/layout/PieProcess"/>
    <dgm:cxn modelId="{C780221D-9C55-4F21-8D42-BBFB21A06E38}" type="presParOf" srcId="{FB48C174-296A-4ED6-954C-DCC7667A32F3}" destId="{D50B907B-8BD6-4038-8681-5743224DB508}" srcOrd="18" destOrd="0" presId="urn:microsoft.com/office/officeart/2009/3/layout/PieProcess"/>
    <dgm:cxn modelId="{A0669791-F559-4F84-90F9-E15F2E24BB05}" type="presParOf" srcId="{D50B907B-8BD6-4038-8681-5743224DB508}" destId="{A815C052-0B64-4658-8B7E-42FEAEACB884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0628B-9E37-4ACE-91D2-A5AB5490D6BC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E5B7BD-6E1E-400C-A9C1-06B092991983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1</a:t>
          </a:r>
          <a:endParaRPr lang="de-DE" sz="1400" b="1" dirty="0"/>
        </a:p>
      </dgm:t>
    </dgm:pt>
    <dgm:pt modelId="{B30605C8-B1FD-4CC1-94D7-3878F4814FA8}" type="parTrans" cxnId="{C0B500D3-57C8-4814-B93E-85122F122DD4}">
      <dgm:prSet/>
      <dgm:spPr/>
      <dgm:t>
        <a:bodyPr/>
        <a:lstStyle/>
        <a:p>
          <a:endParaRPr lang="de-DE"/>
        </a:p>
      </dgm:t>
    </dgm:pt>
    <dgm:pt modelId="{5D5F20F9-76F0-4EBA-92B0-67051EF5BEFD}" type="sibTrans" cxnId="{C0B500D3-57C8-4814-B93E-85122F122DD4}">
      <dgm:prSet/>
      <dgm:spPr/>
      <dgm:t>
        <a:bodyPr/>
        <a:lstStyle/>
        <a:p>
          <a:endParaRPr lang="de-DE"/>
        </a:p>
      </dgm:t>
    </dgm:pt>
    <dgm:pt modelId="{8766ABD9-81A5-4F02-BBC0-B8CA43BBFCD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e-DE" sz="1200" dirty="0" smtClean="0"/>
            <a:t>Mate-</a:t>
          </a:r>
          <a:r>
            <a:rPr lang="de-DE" sz="1200" dirty="0" err="1" smtClean="0"/>
            <a:t>rials</a:t>
          </a:r>
          <a:r>
            <a:rPr lang="de-DE" sz="1200" dirty="0" smtClean="0"/>
            <a:t> </a:t>
          </a:r>
          <a:r>
            <a:rPr lang="de-DE" sz="1200" dirty="0" err="1" smtClean="0"/>
            <a:t>supply</a:t>
          </a:r>
          <a:endParaRPr lang="de-DE" sz="1200" dirty="0"/>
        </a:p>
      </dgm:t>
    </dgm:pt>
    <dgm:pt modelId="{5E149D6B-A118-43C4-A11D-37C477642B13}" type="parTrans" cxnId="{14886FE2-3FC1-4CB0-93F7-787E16852BE3}">
      <dgm:prSet/>
      <dgm:spPr/>
      <dgm:t>
        <a:bodyPr/>
        <a:lstStyle/>
        <a:p>
          <a:endParaRPr lang="de-DE"/>
        </a:p>
      </dgm:t>
    </dgm:pt>
    <dgm:pt modelId="{782505B0-F902-4A31-BB0B-1AAACEA9DF16}" type="sibTrans" cxnId="{14886FE2-3FC1-4CB0-93F7-787E16852BE3}">
      <dgm:prSet/>
      <dgm:spPr/>
      <dgm:t>
        <a:bodyPr/>
        <a:lstStyle/>
        <a:p>
          <a:endParaRPr lang="de-DE"/>
        </a:p>
      </dgm:t>
    </dgm:pt>
    <dgm:pt modelId="{CE603B59-2B64-4AC2-AFE2-EC8E4D63CA9E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2</a:t>
          </a:r>
          <a:endParaRPr lang="de-DE" sz="1400" b="1" dirty="0"/>
        </a:p>
      </dgm:t>
    </dgm:pt>
    <dgm:pt modelId="{43AFEBB2-D8BA-4649-A543-345E8FA6DBEB}" type="parTrans" cxnId="{F375B28A-631B-4468-A4AE-2CB195B324DF}">
      <dgm:prSet/>
      <dgm:spPr/>
      <dgm:t>
        <a:bodyPr/>
        <a:lstStyle/>
        <a:p>
          <a:endParaRPr lang="de-DE"/>
        </a:p>
      </dgm:t>
    </dgm:pt>
    <dgm:pt modelId="{261A5390-657B-44A7-8423-D95106EB1A85}" type="sibTrans" cxnId="{F375B28A-631B-4468-A4AE-2CB195B324DF}">
      <dgm:prSet/>
      <dgm:spPr/>
      <dgm:t>
        <a:bodyPr/>
        <a:lstStyle/>
        <a:p>
          <a:endParaRPr lang="de-DE"/>
        </a:p>
      </dgm:t>
    </dgm:pt>
    <dgm:pt modelId="{E9C04063-B3B8-4EB0-8442-9F93F5D396B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200" dirty="0" err="1" smtClean="0"/>
            <a:t>Logistics</a:t>
          </a:r>
          <a:endParaRPr lang="de-DE" sz="1200" dirty="0"/>
        </a:p>
      </dgm:t>
    </dgm:pt>
    <dgm:pt modelId="{D000AFCF-BC59-469B-8662-1012E7C5B18C}" type="parTrans" cxnId="{7B1F598B-1285-4B3B-8A1E-F1C3F224BBF0}">
      <dgm:prSet/>
      <dgm:spPr/>
      <dgm:t>
        <a:bodyPr/>
        <a:lstStyle/>
        <a:p>
          <a:endParaRPr lang="de-DE"/>
        </a:p>
      </dgm:t>
    </dgm:pt>
    <dgm:pt modelId="{09C721A9-A509-4C4E-A38D-09697982BD74}" type="sibTrans" cxnId="{7B1F598B-1285-4B3B-8A1E-F1C3F224BBF0}">
      <dgm:prSet/>
      <dgm:spPr/>
      <dgm:t>
        <a:bodyPr/>
        <a:lstStyle/>
        <a:p>
          <a:endParaRPr lang="de-DE"/>
        </a:p>
      </dgm:t>
    </dgm:pt>
    <dgm:pt modelId="{10C78337-1CB3-4EE0-A591-51EA42A7FB02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3</a:t>
          </a:r>
          <a:endParaRPr lang="de-DE" sz="1400" b="1" dirty="0"/>
        </a:p>
      </dgm:t>
    </dgm:pt>
    <dgm:pt modelId="{1940E4B5-332A-4239-BA80-7F68BF42D9BD}" type="parTrans" cxnId="{FE1FEB36-56F8-4141-8A54-00717996EF79}">
      <dgm:prSet/>
      <dgm:spPr/>
      <dgm:t>
        <a:bodyPr/>
        <a:lstStyle/>
        <a:p>
          <a:endParaRPr lang="de-DE"/>
        </a:p>
      </dgm:t>
    </dgm:pt>
    <dgm:pt modelId="{B44706D8-A36E-42FE-B492-E5F24728AF48}" type="sibTrans" cxnId="{FE1FEB36-56F8-4141-8A54-00717996EF79}">
      <dgm:prSet/>
      <dgm:spPr/>
      <dgm:t>
        <a:bodyPr/>
        <a:lstStyle/>
        <a:p>
          <a:endParaRPr lang="de-DE"/>
        </a:p>
      </dgm:t>
    </dgm:pt>
    <dgm:pt modelId="{D1F84E0E-C7BF-47B7-84B7-AB5A61B11DF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200" dirty="0" err="1" smtClean="0"/>
            <a:t>Usage</a:t>
          </a:r>
          <a:endParaRPr lang="de-DE" sz="1200" dirty="0"/>
        </a:p>
      </dgm:t>
    </dgm:pt>
    <dgm:pt modelId="{95792D9B-527D-4CAC-9921-522F6AE68A70}" type="parTrans" cxnId="{424262AD-5554-4C5A-8539-F766A375FA0A}">
      <dgm:prSet/>
      <dgm:spPr/>
      <dgm:t>
        <a:bodyPr/>
        <a:lstStyle/>
        <a:p>
          <a:endParaRPr lang="de-DE"/>
        </a:p>
      </dgm:t>
    </dgm:pt>
    <dgm:pt modelId="{9177950D-32FF-456D-A861-9A4B3541684D}" type="sibTrans" cxnId="{424262AD-5554-4C5A-8539-F766A375FA0A}">
      <dgm:prSet/>
      <dgm:spPr/>
      <dgm:t>
        <a:bodyPr/>
        <a:lstStyle/>
        <a:p>
          <a:endParaRPr lang="de-DE"/>
        </a:p>
      </dgm:t>
    </dgm:pt>
    <dgm:pt modelId="{089488B2-0829-4B0E-9FF1-CA7FA597AC41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5</a:t>
          </a:r>
          <a:endParaRPr lang="de-DE" sz="1400" b="1" dirty="0"/>
        </a:p>
      </dgm:t>
    </dgm:pt>
    <dgm:pt modelId="{F0B6EF51-6654-45DA-9BA0-0C593266ECBD}" type="parTrans" cxnId="{185CC1AE-0275-43B2-9C01-428145236540}">
      <dgm:prSet/>
      <dgm:spPr/>
      <dgm:t>
        <a:bodyPr/>
        <a:lstStyle/>
        <a:p>
          <a:endParaRPr lang="de-DE"/>
        </a:p>
      </dgm:t>
    </dgm:pt>
    <dgm:pt modelId="{5E4B0311-A5A9-4AE1-A153-EDF07BBCAD9E}" type="sibTrans" cxnId="{185CC1AE-0275-43B2-9C01-428145236540}">
      <dgm:prSet/>
      <dgm:spPr/>
      <dgm:t>
        <a:bodyPr/>
        <a:lstStyle/>
        <a:p>
          <a:endParaRPr lang="de-DE"/>
        </a:p>
      </dgm:t>
    </dgm:pt>
    <dgm:pt modelId="{33578F9D-6530-4D38-8D65-F5FF181E2A90}">
      <dgm:prSet phldrT="[Text]" custT="1"/>
      <dgm:spPr/>
      <dgm:t>
        <a:bodyPr/>
        <a:lstStyle/>
        <a:p>
          <a:r>
            <a:rPr lang="de-DE" sz="1400" dirty="0" err="1" smtClean="0"/>
            <a:t>Process</a:t>
          </a:r>
          <a:r>
            <a:rPr lang="de-DE" sz="1400" dirty="0" smtClean="0"/>
            <a:t> </a:t>
          </a:r>
          <a:r>
            <a:rPr lang="de-DE" sz="1400" dirty="0" err="1" smtClean="0"/>
            <a:t>stage</a:t>
          </a:r>
          <a:r>
            <a:rPr lang="de-DE" sz="1400" dirty="0" smtClean="0"/>
            <a:t> </a:t>
          </a:r>
          <a:r>
            <a:rPr lang="de-DE" sz="1400" b="1" dirty="0" smtClean="0"/>
            <a:t>4</a:t>
          </a:r>
          <a:endParaRPr lang="de-DE" sz="1400" b="1" dirty="0"/>
        </a:p>
      </dgm:t>
    </dgm:pt>
    <dgm:pt modelId="{623CE6A8-3D41-4212-9936-214464915DD2}" type="parTrans" cxnId="{FC5F55B8-FA4A-493C-91D8-06308DEF339A}">
      <dgm:prSet/>
      <dgm:spPr/>
      <dgm:t>
        <a:bodyPr/>
        <a:lstStyle/>
        <a:p>
          <a:endParaRPr lang="de-DE"/>
        </a:p>
      </dgm:t>
    </dgm:pt>
    <dgm:pt modelId="{64C50935-F954-4FB2-8FC0-E27E22201681}" type="sibTrans" cxnId="{FC5F55B8-FA4A-493C-91D8-06308DEF339A}">
      <dgm:prSet/>
      <dgm:spPr/>
      <dgm:t>
        <a:bodyPr/>
        <a:lstStyle/>
        <a:p>
          <a:endParaRPr lang="de-DE"/>
        </a:p>
      </dgm:t>
    </dgm:pt>
    <dgm:pt modelId="{366A6040-8181-443B-A577-1B6D34F8AA0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de-DE" sz="1200" dirty="0" smtClean="0"/>
            <a:t>Con-version </a:t>
          </a:r>
          <a:r>
            <a:rPr lang="de-DE" sz="1200" dirty="0" err="1" smtClean="0"/>
            <a:t>biomass</a:t>
          </a:r>
          <a:r>
            <a:rPr lang="de-DE" sz="1200" dirty="0" smtClean="0"/>
            <a:t> </a:t>
          </a:r>
          <a:r>
            <a:rPr lang="de-DE" sz="1200" dirty="0" err="1" smtClean="0"/>
            <a:t>to</a:t>
          </a:r>
          <a:r>
            <a:rPr lang="de-DE" sz="1200" dirty="0" smtClean="0"/>
            <a:t> </a:t>
          </a:r>
          <a:r>
            <a:rPr lang="de-DE" sz="1200" dirty="0" err="1" smtClean="0"/>
            <a:t>energy</a:t>
          </a:r>
          <a:endParaRPr lang="de-DE" sz="1200" dirty="0"/>
        </a:p>
      </dgm:t>
    </dgm:pt>
    <dgm:pt modelId="{8A245B03-246B-4AC1-B155-CD55F726AEF8}" type="parTrans" cxnId="{A59CBAE2-4810-40EB-9C42-32AE3646B43A}">
      <dgm:prSet/>
      <dgm:spPr/>
      <dgm:t>
        <a:bodyPr/>
        <a:lstStyle/>
        <a:p>
          <a:endParaRPr lang="de-DE"/>
        </a:p>
      </dgm:t>
    </dgm:pt>
    <dgm:pt modelId="{3504D4D6-3522-4FA7-8355-BBEE46E12E39}" type="sibTrans" cxnId="{A59CBAE2-4810-40EB-9C42-32AE3646B43A}">
      <dgm:prSet/>
      <dgm:spPr/>
      <dgm:t>
        <a:bodyPr/>
        <a:lstStyle/>
        <a:p>
          <a:endParaRPr lang="de-DE"/>
        </a:p>
      </dgm:t>
    </dgm:pt>
    <dgm:pt modelId="{C6239401-6593-4DBA-B025-F6EE8D2C59E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de-DE" sz="1200" dirty="0" err="1" smtClean="0"/>
            <a:t>Grid</a:t>
          </a:r>
          <a:r>
            <a:rPr lang="de-DE" sz="1200" dirty="0" smtClean="0"/>
            <a:t> </a:t>
          </a:r>
          <a:r>
            <a:rPr lang="de-DE" sz="1200" dirty="0" err="1" smtClean="0"/>
            <a:t>and</a:t>
          </a:r>
          <a:r>
            <a:rPr lang="de-DE" sz="1200" dirty="0" smtClean="0"/>
            <a:t> </a:t>
          </a:r>
          <a:r>
            <a:rPr lang="de-DE" sz="1200" dirty="0" err="1" smtClean="0"/>
            <a:t>distribu-tion</a:t>
          </a:r>
          <a:endParaRPr lang="de-DE" sz="1200" dirty="0"/>
        </a:p>
      </dgm:t>
    </dgm:pt>
    <dgm:pt modelId="{29C9078B-941E-497E-8254-6EA745D0A643}" type="parTrans" cxnId="{16C7EDF0-EE7D-4014-AFD1-EAD9161D61E2}">
      <dgm:prSet/>
      <dgm:spPr/>
      <dgm:t>
        <a:bodyPr/>
        <a:lstStyle/>
        <a:p>
          <a:endParaRPr lang="de-DE"/>
        </a:p>
      </dgm:t>
    </dgm:pt>
    <dgm:pt modelId="{0C2698AF-6841-4E87-A1D2-B1126B7E70D2}" type="sibTrans" cxnId="{16C7EDF0-EE7D-4014-AFD1-EAD9161D61E2}">
      <dgm:prSet/>
      <dgm:spPr/>
      <dgm:t>
        <a:bodyPr/>
        <a:lstStyle/>
        <a:p>
          <a:endParaRPr lang="de-DE"/>
        </a:p>
      </dgm:t>
    </dgm:pt>
    <dgm:pt modelId="{FB48C174-296A-4ED6-954C-DCC7667A32F3}" type="pres">
      <dgm:prSet presAssocID="{8970628B-9E37-4ACE-91D2-A5AB5490D6B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273230D9-90DC-4BD7-8B74-6E152956E412}" type="pres">
      <dgm:prSet presAssocID="{36E5B7BD-6E1E-400C-A9C1-06B092991983}" presName="ParentComposite" presStyleCnt="0"/>
      <dgm:spPr/>
    </dgm:pt>
    <dgm:pt modelId="{917A6717-C8D3-47DE-925E-0D0FF4815435}" type="pres">
      <dgm:prSet presAssocID="{36E5B7BD-6E1E-400C-A9C1-06B092991983}" presName="Chord" presStyleLbl="bgShp" presStyleIdx="0" presStyleCnt="5"/>
      <dgm:spPr/>
    </dgm:pt>
    <dgm:pt modelId="{6985D819-ACA9-4571-8CAC-061FB2B6F920}" type="pres">
      <dgm:prSet presAssocID="{36E5B7BD-6E1E-400C-A9C1-06B092991983}" presName="Pie" presStyleLbl="alignNode1" presStyleIdx="0" presStyleCnt="5"/>
      <dgm:spPr/>
    </dgm:pt>
    <dgm:pt modelId="{32C88F61-FBE0-4A26-A9A1-14CE7A69C1DB}" type="pres">
      <dgm:prSet presAssocID="{36E5B7BD-6E1E-400C-A9C1-06B092991983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357E7F-6F8A-4D7B-AD73-9603B20214DF}" type="pres">
      <dgm:prSet presAssocID="{782505B0-F902-4A31-BB0B-1AAACEA9DF16}" presName="negSibTrans" presStyleCnt="0"/>
      <dgm:spPr/>
    </dgm:pt>
    <dgm:pt modelId="{5A2F044C-04BF-4485-AB84-C6440236454A}" type="pres">
      <dgm:prSet presAssocID="{36E5B7BD-6E1E-400C-A9C1-06B092991983}" presName="composite" presStyleCnt="0"/>
      <dgm:spPr/>
    </dgm:pt>
    <dgm:pt modelId="{6FC51E4E-574C-449F-98F1-2FB8AA34FC5D}" type="pres">
      <dgm:prSet presAssocID="{36E5B7BD-6E1E-400C-A9C1-06B09299198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BB866B-57FB-4B08-9170-E603FEFC244F}" type="pres">
      <dgm:prSet presAssocID="{5D5F20F9-76F0-4EBA-92B0-67051EF5BEFD}" presName="sibTrans" presStyleCnt="0"/>
      <dgm:spPr/>
    </dgm:pt>
    <dgm:pt modelId="{84507E3E-5D3D-4167-90F0-BF62AC109E34}" type="pres">
      <dgm:prSet presAssocID="{CE603B59-2B64-4AC2-AFE2-EC8E4D63CA9E}" presName="ParentComposite" presStyleCnt="0"/>
      <dgm:spPr/>
    </dgm:pt>
    <dgm:pt modelId="{DC12BFF5-C2A7-403D-AC3D-519CFDBA55CC}" type="pres">
      <dgm:prSet presAssocID="{CE603B59-2B64-4AC2-AFE2-EC8E4D63CA9E}" presName="Chord" presStyleLbl="bgShp" presStyleIdx="1" presStyleCnt="5"/>
      <dgm:spPr/>
    </dgm:pt>
    <dgm:pt modelId="{3F484E1F-0156-4365-A797-B6369FA7C057}" type="pres">
      <dgm:prSet presAssocID="{CE603B59-2B64-4AC2-AFE2-EC8E4D63CA9E}" presName="Pie" presStyleLbl="alignNode1" presStyleIdx="1" presStyleCnt="5"/>
      <dgm:spPr/>
    </dgm:pt>
    <dgm:pt modelId="{247963C5-94DF-4A93-B083-F8C6AD7E6C1F}" type="pres">
      <dgm:prSet presAssocID="{CE603B59-2B64-4AC2-AFE2-EC8E4D63CA9E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7C461C-6647-4D37-8276-D5C17BA6A194}" type="pres">
      <dgm:prSet presAssocID="{09C721A9-A509-4C4E-A38D-09697982BD74}" presName="negSibTrans" presStyleCnt="0"/>
      <dgm:spPr/>
    </dgm:pt>
    <dgm:pt modelId="{E9A9FDBF-6369-4797-B254-7F2102DF73CD}" type="pres">
      <dgm:prSet presAssocID="{CE603B59-2B64-4AC2-AFE2-EC8E4D63CA9E}" presName="composite" presStyleCnt="0"/>
      <dgm:spPr/>
    </dgm:pt>
    <dgm:pt modelId="{6AA717DF-D0FA-40FB-9D11-284EAF05CB7E}" type="pres">
      <dgm:prSet presAssocID="{CE603B59-2B64-4AC2-AFE2-EC8E4D63CA9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4799C2-F9CB-4640-80CE-8BEFDC331023}" type="pres">
      <dgm:prSet presAssocID="{261A5390-657B-44A7-8423-D95106EB1A85}" presName="sibTrans" presStyleCnt="0"/>
      <dgm:spPr/>
    </dgm:pt>
    <dgm:pt modelId="{00C10EE5-BA1C-46AF-AB3E-F2E7CCF6459E}" type="pres">
      <dgm:prSet presAssocID="{10C78337-1CB3-4EE0-A591-51EA42A7FB02}" presName="ParentComposite" presStyleCnt="0"/>
      <dgm:spPr/>
    </dgm:pt>
    <dgm:pt modelId="{C6FCE195-1810-44BF-B2E4-1FADDD077895}" type="pres">
      <dgm:prSet presAssocID="{10C78337-1CB3-4EE0-A591-51EA42A7FB02}" presName="Chord" presStyleLbl="bgShp" presStyleIdx="2" presStyleCnt="5"/>
      <dgm:spPr/>
    </dgm:pt>
    <dgm:pt modelId="{1D17B221-D7E6-413F-8C87-EEA939DE5D8B}" type="pres">
      <dgm:prSet presAssocID="{10C78337-1CB3-4EE0-A591-51EA42A7FB02}" presName="Pie" presStyleLbl="alignNode1" presStyleIdx="2" presStyleCnt="5"/>
      <dgm:spPr/>
    </dgm:pt>
    <dgm:pt modelId="{0BD30BAD-610C-402B-8538-4F6134BD08C2}" type="pres">
      <dgm:prSet presAssocID="{10C78337-1CB3-4EE0-A591-51EA42A7FB02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94F471-59A4-43FD-BC57-EF47C4A77412}" type="pres">
      <dgm:prSet presAssocID="{3504D4D6-3522-4FA7-8355-BBEE46E12E39}" presName="negSibTrans" presStyleCnt="0"/>
      <dgm:spPr/>
    </dgm:pt>
    <dgm:pt modelId="{F66DF947-EF0A-4C24-B656-1F6C94AF9E0E}" type="pres">
      <dgm:prSet presAssocID="{10C78337-1CB3-4EE0-A591-51EA42A7FB02}" presName="composite" presStyleCnt="0"/>
      <dgm:spPr/>
    </dgm:pt>
    <dgm:pt modelId="{04174E76-F16F-42B6-A5F8-8A405C4F21BF}" type="pres">
      <dgm:prSet presAssocID="{10C78337-1CB3-4EE0-A591-51EA42A7FB02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A2006-9EA0-4044-8DFB-8B4E6A1AD903}" type="pres">
      <dgm:prSet presAssocID="{B44706D8-A36E-42FE-B492-E5F24728AF48}" presName="sibTrans" presStyleCnt="0"/>
      <dgm:spPr/>
    </dgm:pt>
    <dgm:pt modelId="{EF200E36-CD1B-4005-8DAB-B12BEBB63D5F}" type="pres">
      <dgm:prSet presAssocID="{33578F9D-6530-4D38-8D65-F5FF181E2A90}" presName="ParentComposite" presStyleCnt="0"/>
      <dgm:spPr/>
    </dgm:pt>
    <dgm:pt modelId="{F48008E8-0A05-4992-8AAF-DAE0F03AD81E}" type="pres">
      <dgm:prSet presAssocID="{33578F9D-6530-4D38-8D65-F5FF181E2A90}" presName="Chord" presStyleLbl="bgShp" presStyleIdx="3" presStyleCnt="5"/>
      <dgm:spPr/>
    </dgm:pt>
    <dgm:pt modelId="{7FB3E150-8250-415E-8709-7868EF9707F8}" type="pres">
      <dgm:prSet presAssocID="{33578F9D-6530-4D38-8D65-F5FF181E2A90}" presName="Pie" presStyleLbl="alignNode1" presStyleIdx="3" presStyleCnt="5"/>
      <dgm:spPr/>
    </dgm:pt>
    <dgm:pt modelId="{632EEAF3-895E-43F3-8C84-5ABD1A104340}" type="pres">
      <dgm:prSet presAssocID="{33578F9D-6530-4D38-8D65-F5FF181E2A90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C990E3-CC83-4857-9EF8-07D664E00DDB}" type="pres">
      <dgm:prSet presAssocID="{0C2698AF-6841-4E87-A1D2-B1126B7E70D2}" presName="negSibTrans" presStyleCnt="0"/>
      <dgm:spPr/>
    </dgm:pt>
    <dgm:pt modelId="{B8963B74-0D49-43D8-9AAE-53AEBFBC47E1}" type="pres">
      <dgm:prSet presAssocID="{33578F9D-6530-4D38-8D65-F5FF181E2A90}" presName="composite" presStyleCnt="0"/>
      <dgm:spPr/>
    </dgm:pt>
    <dgm:pt modelId="{2A94A42E-550E-4684-84EA-37E5A2048D1D}" type="pres">
      <dgm:prSet presAssocID="{33578F9D-6530-4D38-8D65-F5FF181E2A90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AA79E1-D458-4912-8DE5-FE27619DE034}" type="pres">
      <dgm:prSet presAssocID="{64C50935-F954-4FB2-8FC0-E27E22201681}" presName="sibTrans" presStyleCnt="0"/>
      <dgm:spPr/>
    </dgm:pt>
    <dgm:pt modelId="{BF9CCD0A-A581-4AC3-8628-801D9D6A55CD}" type="pres">
      <dgm:prSet presAssocID="{089488B2-0829-4B0E-9FF1-CA7FA597AC41}" presName="ParentComposite" presStyleCnt="0"/>
      <dgm:spPr/>
    </dgm:pt>
    <dgm:pt modelId="{E6633A39-40E5-4C26-BAC3-5507EBD81C5E}" type="pres">
      <dgm:prSet presAssocID="{089488B2-0829-4B0E-9FF1-CA7FA597AC41}" presName="Chord" presStyleLbl="bgShp" presStyleIdx="4" presStyleCnt="5"/>
      <dgm:spPr/>
    </dgm:pt>
    <dgm:pt modelId="{70BA8376-CE08-4763-AEA2-8BF1DF45367A}" type="pres">
      <dgm:prSet presAssocID="{089488B2-0829-4B0E-9FF1-CA7FA597AC41}" presName="Pie" presStyleLbl="alignNode1" presStyleIdx="4" presStyleCnt="5"/>
      <dgm:spPr/>
    </dgm:pt>
    <dgm:pt modelId="{179B6C7F-1EFA-4F82-9DF8-330BE803F077}" type="pres">
      <dgm:prSet presAssocID="{089488B2-0829-4B0E-9FF1-CA7FA597AC41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FA8CF-76DB-486C-A050-8D5477911C69}" type="pres">
      <dgm:prSet presAssocID="{9177950D-32FF-456D-A861-9A4B3541684D}" presName="negSibTrans" presStyleCnt="0"/>
      <dgm:spPr/>
    </dgm:pt>
    <dgm:pt modelId="{D50B907B-8BD6-4038-8681-5743224DB508}" type="pres">
      <dgm:prSet presAssocID="{089488B2-0829-4B0E-9FF1-CA7FA597AC41}" presName="composite" presStyleCnt="0"/>
      <dgm:spPr/>
    </dgm:pt>
    <dgm:pt modelId="{A815C052-0B64-4658-8B7E-42FEAEACB884}" type="pres">
      <dgm:prSet presAssocID="{089488B2-0829-4B0E-9FF1-CA7FA597AC41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2B6F93-AC07-4CEE-B5EB-E748096C5174}" type="presOf" srcId="{089488B2-0829-4B0E-9FF1-CA7FA597AC41}" destId="{179B6C7F-1EFA-4F82-9DF8-330BE803F077}" srcOrd="0" destOrd="0" presId="urn:microsoft.com/office/officeart/2009/3/layout/PieProcess"/>
    <dgm:cxn modelId="{F375B28A-631B-4468-A4AE-2CB195B324DF}" srcId="{8970628B-9E37-4ACE-91D2-A5AB5490D6BC}" destId="{CE603B59-2B64-4AC2-AFE2-EC8E4D63CA9E}" srcOrd="1" destOrd="0" parTransId="{43AFEBB2-D8BA-4649-A543-345E8FA6DBEB}" sibTransId="{261A5390-657B-44A7-8423-D95106EB1A85}"/>
    <dgm:cxn modelId="{A59CBAE2-4810-40EB-9C42-32AE3646B43A}" srcId="{10C78337-1CB3-4EE0-A591-51EA42A7FB02}" destId="{366A6040-8181-443B-A577-1B6D34F8AA04}" srcOrd="0" destOrd="0" parTransId="{8A245B03-246B-4AC1-B155-CD55F726AEF8}" sibTransId="{3504D4D6-3522-4FA7-8355-BBEE46E12E39}"/>
    <dgm:cxn modelId="{4EFF505A-B8E8-4428-BFBC-22EF79C67BD6}" type="presOf" srcId="{E9C04063-B3B8-4EB0-8442-9F93F5D396B7}" destId="{6AA717DF-D0FA-40FB-9D11-284EAF05CB7E}" srcOrd="0" destOrd="0" presId="urn:microsoft.com/office/officeart/2009/3/layout/PieProcess"/>
    <dgm:cxn modelId="{16C7EDF0-EE7D-4014-AFD1-EAD9161D61E2}" srcId="{33578F9D-6530-4D38-8D65-F5FF181E2A90}" destId="{C6239401-6593-4DBA-B025-F6EE8D2C59EE}" srcOrd="0" destOrd="0" parTransId="{29C9078B-941E-497E-8254-6EA745D0A643}" sibTransId="{0C2698AF-6841-4E87-A1D2-B1126B7E70D2}"/>
    <dgm:cxn modelId="{B6D45700-5754-485E-A1E5-3F816893FFFA}" type="presOf" srcId="{8766ABD9-81A5-4F02-BBC0-B8CA43BBFCD5}" destId="{6FC51E4E-574C-449F-98F1-2FB8AA34FC5D}" srcOrd="0" destOrd="0" presId="urn:microsoft.com/office/officeart/2009/3/layout/PieProcess"/>
    <dgm:cxn modelId="{C0B500D3-57C8-4814-B93E-85122F122DD4}" srcId="{8970628B-9E37-4ACE-91D2-A5AB5490D6BC}" destId="{36E5B7BD-6E1E-400C-A9C1-06B092991983}" srcOrd="0" destOrd="0" parTransId="{B30605C8-B1FD-4CC1-94D7-3878F4814FA8}" sibTransId="{5D5F20F9-76F0-4EBA-92B0-67051EF5BEFD}"/>
    <dgm:cxn modelId="{14886FE2-3FC1-4CB0-93F7-787E16852BE3}" srcId="{36E5B7BD-6E1E-400C-A9C1-06B092991983}" destId="{8766ABD9-81A5-4F02-BBC0-B8CA43BBFCD5}" srcOrd="0" destOrd="0" parTransId="{5E149D6B-A118-43C4-A11D-37C477642B13}" sibTransId="{782505B0-F902-4A31-BB0B-1AAACEA9DF16}"/>
    <dgm:cxn modelId="{424262AD-5554-4C5A-8539-F766A375FA0A}" srcId="{089488B2-0829-4B0E-9FF1-CA7FA597AC41}" destId="{D1F84E0E-C7BF-47B7-84B7-AB5A61B11DFF}" srcOrd="0" destOrd="0" parTransId="{95792D9B-527D-4CAC-9921-522F6AE68A70}" sibTransId="{9177950D-32FF-456D-A861-9A4B3541684D}"/>
    <dgm:cxn modelId="{E6B17560-6A1A-4090-BD01-7C31825040CD}" type="presOf" srcId="{33578F9D-6530-4D38-8D65-F5FF181E2A90}" destId="{632EEAF3-895E-43F3-8C84-5ABD1A104340}" srcOrd="0" destOrd="0" presId="urn:microsoft.com/office/officeart/2009/3/layout/PieProcess"/>
    <dgm:cxn modelId="{7B1F598B-1285-4B3B-8A1E-F1C3F224BBF0}" srcId="{CE603B59-2B64-4AC2-AFE2-EC8E4D63CA9E}" destId="{E9C04063-B3B8-4EB0-8442-9F93F5D396B7}" srcOrd="0" destOrd="0" parTransId="{D000AFCF-BC59-469B-8662-1012E7C5B18C}" sibTransId="{09C721A9-A509-4C4E-A38D-09697982BD74}"/>
    <dgm:cxn modelId="{1F8DE83D-7B02-4384-ABF9-8E43D6B3043D}" type="presOf" srcId="{366A6040-8181-443B-A577-1B6D34F8AA04}" destId="{04174E76-F16F-42B6-A5F8-8A405C4F21BF}" srcOrd="0" destOrd="0" presId="urn:microsoft.com/office/officeart/2009/3/layout/PieProcess"/>
    <dgm:cxn modelId="{DB5E60C1-EEB8-4A61-B7D8-29E6D69DA594}" type="presOf" srcId="{10C78337-1CB3-4EE0-A591-51EA42A7FB02}" destId="{0BD30BAD-610C-402B-8538-4F6134BD08C2}" srcOrd="0" destOrd="0" presId="urn:microsoft.com/office/officeart/2009/3/layout/PieProcess"/>
    <dgm:cxn modelId="{185CC1AE-0275-43B2-9C01-428145236540}" srcId="{8970628B-9E37-4ACE-91D2-A5AB5490D6BC}" destId="{089488B2-0829-4B0E-9FF1-CA7FA597AC41}" srcOrd="4" destOrd="0" parTransId="{F0B6EF51-6654-45DA-9BA0-0C593266ECBD}" sibTransId="{5E4B0311-A5A9-4AE1-A153-EDF07BBCAD9E}"/>
    <dgm:cxn modelId="{FB1EABD3-E5BD-47AE-97F5-796F4B8A23DB}" type="presOf" srcId="{8970628B-9E37-4ACE-91D2-A5AB5490D6BC}" destId="{FB48C174-296A-4ED6-954C-DCC7667A32F3}" srcOrd="0" destOrd="0" presId="urn:microsoft.com/office/officeart/2009/3/layout/PieProcess"/>
    <dgm:cxn modelId="{A0F94773-2932-4729-B048-B6D84292475A}" type="presOf" srcId="{36E5B7BD-6E1E-400C-A9C1-06B092991983}" destId="{32C88F61-FBE0-4A26-A9A1-14CE7A69C1DB}" srcOrd="0" destOrd="0" presId="urn:microsoft.com/office/officeart/2009/3/layout/PieProcess"/>
    <dgm:cxn modelId="{83E08FC7-369F-4412-B21A-3D5EE99B9332}" type="presOf" srcId="{D1F84E0E-C7BF-47B7-84B7-AB5A61B11DFF}" destId="{A815C052-0B64-4658-8B7E-42FEAEACB884}" srcOrd="0" destOrd="0" presId="urn:microsoft.com/office/officeart/2009/3/layout/PieProcess"/>
    <dgm:cxn modelId="{FE1FEB36-56F8-4141-8A54-00717996EF79}" srcId="{8970628B-9E37-4ACE-91D2-A5AB5490D6BC}" destId="{10C78337-1CB3-4EE0-A591-51EA42A7FB02}" srcOrd="2" destOrd="0" parTransId="{1940E4B5-332A-4239-BA80-7F68BF42D9BD}" sibTransId="{B44706D8-A36E-42FE-B492-E5F24728AF48}"/>
    <dgm:cxn modelId="{FC5F55B8-FA4A-493C-91D8-06308DEF339A}" srcId="{8970628B-9E37-4ACE-91D2-A5AB5490D6BC}" destId="{33578F9D-6530-4D38-8D65-F5FF181E2A90}" srcOrd="3" destOrd="0" parTransId="{623CE6A8-3D41-4212-9936-214464915DD2}" sibTransId="{64C50935-F954-4FB2-8FC0-E27E22201681}"/>
    <dgm:cxn modelId="{684A50AC-6E8F-4B62-BD21-B72DABC27558}" type="presOf" srcId="{CE603B59-2B64-4AC2-AFE2-EC8E4D63CA9E}" destId="{247963C5-94DF-4A93-B083-F8C6AD7E6C1F}" srcOrd="0" destOrd="0" presId="urn:microsoft.com/office/officeart/2009/3/layout/PieProcess"/>
    <dgm:cxn modelId="{71E2CF36-3D58-4D5B-ACA7-E571D2EDAA23}" type="presOf" srcId="{C6239401-6593-4DBA-B025-F6EE8D2C59EE}" destId="{2A94A42E-550E-4684-84EA-37E5A2048D1D}" srcOrd="0" destOrd="0" presId="urn:microsoft.com/office/officeart/2009/3/layout/PieProcess"/>
    <dgm:cxn modelId="{A45005C6-7779-4081-AF7B-6DA577BBA12F}" type="presParOf" srcId="{FB48C174-296A-4ED6-954C-DCC7667A32F3}" destId="{273230D9-90DC-4BD7-8B74-6E152956E412}" srcOrd="0" destOrd="0" presId="urn:microsoft.com/office/officeart/2009/3/layout/PieProcess"/>
    <dgm:cxn modelId="{2EC3265E-576A-4930-BDB5-351E86A8A950}" type="presParOf" srcId="{273230D9-90DC-4BD7-8B74-6E152956E412}" destId="{917A6717-C8D3-47DE-925E-0D0FF4815435}" srcOrd="0" destOrd="0" presId="urn:microsoft.com/office/officeart/2009/3/layout/PieProcess"/>
    <dgm:cxn modelId="{06CED0B9-ABB8-4A1F-8615-392AF6F454F9}" type="presParOf" srcId="{273230D9-90DC-4BD7-8B74-6E152956E412}" destId="{6985D819-ACA9-4571-8CAC-061FB2B6F920}" srcOrd="1" destOrd="0" presId="urn:microsoft.com/office/officeart/2009/3/layout/PieProcess"/>
    <dgm:cxn modelId="{4A28F003-6A55-432E-8E41-B9EBDC2B4044}" type="presParOf" srcId="{273230D9-90DC-4BD7-8B74-6E152956E412}" destId="{32C88F61-FBE0-4A26-A9A1-14CE7A69C1DB}" srcOrd="2" destOrd="0" presId="urn:microsoft.com/office/officeart/2009/3/layout/PieProcess"/>
    <dgm:cxn modelId="{05B0502D-D9D5-4FBE-9EBC-6F6656635AAE}" type="presParOf" srcId="{FB48C174-296A-4ED6-954C-DCC7667A32F3}" destId="{BC357E7F-6F8A-4D7B-AD73-9603B20214DF}" srcOrd="1" destOrd="0" presId="urn:microsoft.com/office/officeart/2009/3/layout/PieProcess"/>
    <dgm:cxn modelId="{9365F5A4-B6E0-45A0-A1E7-105E52C96189}" type="presParOf" srcId="{FB48C174-296A-4ED6-954C-DCC7667A32F3}" destId="{5A2F044C-04BF-4485-AB84-C6440236454A}" srcOrd="2" destOrd="0" presId="urn:microsoft.com/office/officeart/2009/3/layout/PieProcess"/>
    <dgm:cxn modelId="{0B919247-78BD-4310-ABDB-4DC2C036A29C}" type="presParOf" srcId="{5A2F044C-04BF-4485-AB84-C6440236454A}" destId="{6FC51E4E-574C-449F-98F1-2FB8AA34FC5D}" srcOrd="0" destOrd="0" presId="urn:microsoft.com/office/officeart/2009/3/layout/PieProcess"/>
    <dgm:cxn modelId="{182583B8-385A-4650-8662-13191F93F1DA}" type="presParOf" srcId="{FB48C174-296A-4ED6-954C-DCC7667A32F3}" destId="{DCBB866B-57FB-4B08-9170-E603FEFC244F}" srcOrd="3" destOrd="0" presId="urn:microsoft.com/office/officeart/2009/3/layout/PieProcess"/>
    <dgm:cxn modelId="{8F131738-499C-4E77-AE77-1AAFC25ABB90}" type="presParOf" srcId="{FB48C174-296A-4ED6-954C-DCC7667A32F3}" destId="{84507E3E-5D3D-4167-90F0-BF62AC109E34}" srcOrd="4" destOrd="0" presId="urn:microsoft.com/office/officeart/2009/3/layout/PieProcess"/>
    <dgm:cxn modelId="{E8E5ABCE-4C3D-4CEC-ACEA-FCD94D4AB17F}" type="presParOf" srcId="{84507E3E-5D3D-4167-90F0-BF62AC109E34}" destId="{DC12BFF5-C2A7-403D-AC3D-519CFDBA55CC}" srcOrd="0" destOrd="0" presId="urn:microsoft.com/office/officeart/2009/3/layout/PieProcess"/>
    <dgm:cxn modelId="{F62BD7DB-A54C-4AAA-9900-70639E811FB2}" type="presParOf" srcId="{84507E3E-5D3D-4167-90F0-BF62AC109E34}" destId="{3F484E1F-0156-4365-A797-B6369FA7C057}" srcOrd="1" destOrd="0" presId="urn:microsoft.com/office/officeart/2009/3/layout/PieProcess"/>
    <dgm:cxn modelId="{82B734BE-243F-4AC6-88D4-EAD587801E28}" type="presParOf" srcId="{84507E3E-5D3D-4167-90F0-BF62AC109E34}" destId="{247963C5-94DF-4A93-B083-F8C6AD7E6C1F}" srcOrd="2" destOrd="0" presId="urn:microsoft.com/office/officeart/2009/3/layout/PieProcess"/>
    <dgm:cxn modelId="{1BD7FC4E-765F-4CBA-9774-BC6BD6354DD7}" type="presParOf" srcId="{FB48C174-296A-4ED6-954C-DCC7667A32F3}" destId="{087C461C-6647-4D37-8276-D5C17BA6A194}" srcOrd="5" destOrd="0" presId="urn:microsoft.com/office/officeart/2009/3/layout/PieProcess"/>
    <dgm:cxn modelId="{91E0F982-8BF1-4AD2-9413-8E4C161538A8}" type="presParOf" srcId="{FB48C174-296A-4ED6-954C-DCC7667A32F3}" destId="{E9A9FDBF-6369-4797-B254-7F2102DF73CD}" srcOrd="6" destOrd="0" presId="urn:microsoft.com/office/officeart/2009/3/layout/PieProcess"/>
    <dgm:cxn modelId="{004D7D06-6660-497D-AF3F-8AEA863C1707}" type="presParOf" srcId="{E9A9FDBF-6369-4797-B254-7F2102DF73CD}" destId="{6AA717DF-D0FA-40FB-9D11-284EAF05CB7E}" srcOrd="0" destOrd="0" presId="urn:microsoft.com/office/officeart/2009/3/layout/PieProcess"/>
    <dgm:cxn modelId="{98996C8B-3B73-4CF3-B02C-A2C3D977086A}" type="presParOf" srcId="{FB48C174-296A-4ED6-954C-DCC7667A32F3}" destId="{C84799C2-F9CB-4640-80CE-8BEFDC331023}" srcOrd="7" destOrd="0" presId="urn:microsoft.com/office/officeart/2009/3/layout/PieProcess"/>
    <dgm:cxn modelId="{CC30E49C-1787-4832-8421-D4B989EB254B}" type="presParOf" srcId="{FB48C174-296A-4ED6-954C-DCC7667A32F3}" destId="{00C10EE5-BA1C-46AF-AB3E-F2E7CCF6459E}" srcOrd="8" destOrd="0" presId="urn:microsoft.com/office/officeart/2009/3/layout/PieProcess"/>
    <dgm:cxn modelId="{86754B4E-A36A-447B-9B0B-B960106FEE54}" type="presParOf" srcId="{00C10EE5-BA1C-46AF-AB3E-F2E7CCF6459E}" destId="{C6FCE195-1810-44BF-B2E4-1FADDD077895}" srcOrd="0" destOrd="0" presId="urn:microsoft.com/office/officeart/2009/3/layout/PieProcess"/>
    <dgm:cxn modelId="{29D900FF-31AB-47D1-93D1-F405C0299866}" type="presParOf" srcId="{00C10EE5-BA1C-46AF-AB3E-F2E7CCF6459E}" destId="{1D17B221-D7E6-413F-8C87-EEA939DE5D8B}" srcOrd="1" destOrd="0" presId="urn:microsoft.com/office/officeart/2009/3/layout/PieProcess"/>
    <dgm:cxn modelId="{8822D642-A6D6-4A0C-B2F5-74FF8869BD4F}" type="presParOf" srcId="{00C10EE5-BA1C-46AF-AB3E-F2E7CCF6459E}" destId="{0BD30BAD-610C-402B-8538-4F6134BD08C2}" srcOrd="2" destOrd="0" presId="urn:microsoft.com/office/officeart/2009/3/layout/PieProcess"/>
    <dgm:cxn modelId="{C68485EF-87C5-4E91-98E8-FA3F17AD6862}" type="presParOf" srcId="{FB48C174-296A-4ED6-954C-DCC7667A32F3}" destId="{2794F471-59A4-43FD-BC57-EF47C4A77412}" srcOrd="9" destOrd="0" presId="urn:microsoft.com/office/officeart/2009/3/layout/PieProcess"/>
    <dgm:cxn modelId="{EB7739D4-CE6F-4634-A967-DDCE4F538284}" type="presParOf" srcId="{FB48C174-296A-4ED6-954C-DCC7667A32F3}" destId="{F66DF947-EF0A-4C24-B656-1F6C94AF9E0E}" srcOrd="10" destOrd="0" presId="urn:microsoft.com/office/officeart/2009/3/layout/PieProcess"/>
    <dgm:cxn modelId="{BA8DB210-13F8-4A59-9EA8-535708C7EA20}" type="presParOf" srcId="{F66DF947-EF0A-4C24-B656-1F6C94AF9E0E}" destId="{04174E76-F16F-42B6-A5F8-8A405C4F21BF}" srcOrd="0" destOrd="0" presId="urn:microsoft.com/office/officeart/2009/3/layout/PieProcess"/>
    <dgm:cxn modelId="{64A8C076-8F22-41CE-A649-BA6A558E8AA2}" type="presParOf" srcId="{FB48C174-296A-4ED6-954C-DCC7667A32F3}" destId="{B26A2006-9EA0-4044-8DFB-8B4E6A1AD903}" srcOrd="11" destOrd="0" presId="urn:microsoft.com/office/officeart/2009/3/layout/PieProcess"/>
    <dgm:cxn modelId="{246BFEA1-5A51-4085-8056-D8DAFB52A58B}" type="presParOf" srcId="{FB48C174-296A-4ED6-954C-DCC7667A32F3}" destId="{EF200E36-CD1B-4005-8DAB-B12BEBB63D5F}" srcOrd="12" destOrd="0" presId="urn:microsoft.com/office/officeart/2009/3/layout/PieProcess"/>
    <dgm:cxn modelId="{224CEEAD-4A92-44AA-AC80-CF969628A747}" type="presParOf" srcId="{EF200E36-CD1B-4005-8DAB-B12BEBB63D5F}" destId="{F48008E8-0A05-4992-8AAF-DAE0F03AD81E}" srcOrd="0" destOrd="0" presId="urn:microsoft.com/office/officeart/2009/3/layout/PieProcess"/>
    <dgm:cxn modelId="{5E7749D3-692A-45A1-9614-6C587C9EEC72}" type="presParOf" srcId="{EF200E36-CD1B-4005-8DAB-B12BEBB63D5F}" destId="{7FB3E150-8250-415E-8709-7868EF9707F8}" srcOrd="1" destOrd="0" presId="urn:microsoft.com/office/officeart/2009/3/layout/PieProcess"/>
    <dgm:cxn modelId="{682D4A0C-E25D-46A1-A2E3-3B11F161EAC4}" type="presParOf" srcId="{EF200E36-CD1B-4005-8DAB-B12BEBB63D5F}" destId="{632EEAF3-895E-43F3-8C84-5ABD1A104340}" srcOrd="2" destOrd="0" presId="urn:microsoft.com/office/officeart/2009/3/layout/PieProcess"/>
    <dgm:cxn modelId="{EF232385-437E-4452-9A70-9CAA985D3061}" type="presParOf" srcId="{FB48C174-296A-4ED6-954C-DCC7667A32F3}" destId="{97C990E3-CC83-4857-9EF8-07D664E00DDB}" srcOrd="13" destOrd="0" presId="urn:microsoft.com/office/officeart/2009/3/layout/PieProcess"/>
    <dgm:cxn modelId="{1F714437-1488-40D0-8F33-B041FA210325}" type="presParOf" srcId="{FB48C174-296A-4ED6-954C-DCC7667A32F3}" destId="{B8963B74-0D49-43D8-9AAE-53AEBFBC47E1}" srcOrd="14" destOrd="0" presId="urn:microsoft.com/office/officeart/2009/3/layout/PieProcess"/>
    <dgm:cxn modelId="{10BFBB4E-BE11-4752-B21A-59084EC6D135}" type="presParOf" srcId="{B8963B74-0D49-43D8-9AAE-53AEBFBC47E1}" destId="{2A94A42E-550E-4684-84EA-37E5A2048D1D}" srcOrd="0" destOrd="0" presId="urn:microsoft.com/office/officeart/2009/3/layout/PieProcess"/>
    <dgm:cxn modelId="{F16D4EF3-FB58-498B-816D-F84E03A18307}" type="presParOf" srcId="{FB48C174-296A-4ED6-954C-DCC7667A32F3}" destId="{D9AA79E1-D458-4912-8DE5-FE27619DE034}" srcOrd="15" destOrd="0" presId="urn:microsoft.com/office/officeart/2009/3/layout/PieProcess"/>
    <dgm:cxn modelId="{6669E4A4-D9CA-462F-AB5F-B1E99A0D18CB}" type="presParOf" srcId="{FB48C174-296A-4ED6-954C-DCC7667A32F3}" destId="{BF9CCD0A-A581-4AC3-8628-801D9D6A55CD}" srcOrd="16" destOrd="0" presId="urn:microsoft.com/office/officeart/2009/3/layout/PieProcess"/>
    <dgm:cxn modelId="{44091497-A922-445E-9E2D-7920849E2B95}" type="presParOf" srcId="{BF9CCD0A-A581-4AC3-8628-801D9D6A55CD}" destId="{E6633A39-40E5-4C26-BAC3-5507EBD81C5E}" srcOrd="0" destOrd="0" presId="urn:microsoft.com/office/officeart/2009/3/layout/PieProcess"/>
    <dgm:cxn modelId="{37DF0757-7016-4D76-91A5-4E87E7B2B0B0}" type="presParOf" srcId="{BF9CCD0A-A581-4AC3-8628-801D9D6A55CD}" destId="{70BA8376-CE08-4763-AEA2-8BF1DF45367A}" srcOrd="1" destOrd="0" presId="urn:microsoft.com/office/officeart/2009/3/layout/PieProcess"/>
    <dgm:cxn modelId="{004A8EA6-3957-4153-8EF8-0CC5E3C2250A}" type="presParOf" srcId="{BF9CCD0A-A581-4AC3-8628-801D9D6A55CD}" destId="{179B6C7F-1EFA-4F82-9DF8-330BE803F077}" srcOrd="2" destOrd="0" presId="urn:microsoft.com/office/officeart/2009/3/layout/PieProcess"/>
    <dgm:cxn modelId="{E2FE12C1-B7A5-4A40-8113-66E6D19704C1}" type="presParOf" srcId="{FB48C174-296A-4ED6-954C-DCC7667A32F3}" destId="{CB7FA8CF-76DB-486C-A050-8D5477911C69}" srcOrd="17" destOrd="0" presId="urn:microsoft.com/office/officeart/2009/3/layout/PieProcess"/>
    <dgm:cxn modelId="{2F992110-3C10-4CD4-AC29-A9CF10CFD7C7}" type="presParOf" srcId="{FB48C174-296A-4ED6-954C-DCC7667A32F3}" destId="{D50B907B-8BD6-4038-8681-5743224DB508}" srcOrd="18" destOrd="0" presId="urn:microsoft.com/office/officeart/2009/3/layout/PieProcess"/>
    <dgm:cxn modelId="{DD366DE1-FAAD-477F-AEA2-84B945CF00C8}" type="presParOf" srcId="{D50B907B-8BD6-4038-8681-5743224DB508}" destId="{A815C052-0B64-4658-8B7E-42FEAEACB884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A6717-C8D3-47DE-925E-0D0FF4815435}">
      <dsp:nvSpPr>
        <dsp:cNvPr id="0" name=""/>
        <dsp:cNvSpPr/>
      </dsp:nvSpPr>
      <dsp:spPr>
        <a:xfrm>
          <a:off x="1958" y="1136341"/>
          <a:ext cx="565955" cy="565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5D819-ACA9-4571-8CAC-061FB2B6F920}">
      <dsp:nvSpPr>
        <dsp:cNvPr id="0" name=""/>
        <dsp:cNvSpPr/>
      </dsp:nvSpPr>
      <dsp:spPr>
        <a:xfrm>
          <a:off x="58554" y="1192936"/>
          <a:ext cx="452764" cy="452764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88F61-FBE0-4A26-A9A1-14CE7A69C1DB}">
      <dsp:nvSpPr>
        <dsp:cNvPr id="0" name=""/>
        <dsp:cNvSpPr/>
      </dsp:nvSpPr>
      <dsp:spPr>
        <a:xfrm rot="16200000">
          <a:off x="-648890" y="2409740"/>
          <a:ext cx="1641270" cy="33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Process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stage</a:t>
          </a:r>
          <a:r>
            <a:rPr lang="de-DE" sz="1400" kern="1200" dirty="0" smtClean="0"/>
            <a:t> </a:t>
          </a:r>
          <a:r>
            <a:rPr lang="de-DE" sz="1400" b="1" kern="1200" dirty="0" smtClean="0"/>
            <a:t>1</a:t>
          </a:r>
          <a:endParaRPr lang="de-DE" sz="1400" b="1" kern="1200" dirty="0"/>
        </a:p>
      </dsp:txBody>
      <dsp:txXfrm>
        <a:off x="-648890" y="2409740"/>
        <a:ext cx="1641270" cy="339573"/>
      </dsp:txXfrm>
    </dsp:sp>
    <dsp:sp modelId="{6FC51E4E-574C-449F-98F1-2FB8AA34FC5D}">
      <dsp:nvSpPr>
        <dsp:cNvPr id="0" name=""/>
        <dsp:cNvSpPr/>
      </dsp:nvSpPr>
      <dsp:spPr>
        <a:xfrm>
          <a:off x="398127" y="1136341"/>
          <a:ext cx="1131910" cy="2263821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Materials </a:t>
          </a:r>
          <a:r>
            <a:rPr lang="de-DE" sz="1800" kern="1200" dirty="0" err="1" smtClean="0"/>
            <a:t>supply</a:t>
          </a:r>
          <a:endParaRPr lang="de-DE" sz="1800" kern="1200" dirty="0"/>
        </a:p>
      </dsp:txBody>
      <dsp:txXfrm>
        <a:off x="398127" y="1136341"/>
        <a:ext cx="1131910" cy="2263821"/>
      </dsp:txXfrm>
    </dsp:sp>
    <dsp:sp modelId="{DC12BFF5-C2A7-403D-AC3D-519CFDBA55CC}">
      <dsp:nvSpPr>
        <dsp:cNvPr id="0" name=""/>
        <dsp:cNvSpPr/>
      </dsp:nvSpPr>
      <dsp:spPr>
        <a:xfrm>
          <a:off x="1707191" y="1136341"/>
          <a:ext cx="565955" cy="565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84E1F-0156-4365-A797-B6369FA7C057}">
      <dsp:nvSpPr>
        <dsp:cNvPr id="0" name=""/>
        <dsp:cNvSpPr/>
      </dsp:nvSpPr>
      <dsp:spPr>
        <a:xfrm>
          <a:off x="1763786" y="1192936"/>
          <a:ext cx="452764" cy="45276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63C5-94DF-4A93-B083-F8C6AD7E6C1F}">
      <dsp:nvSpPr>
        <dsp:cNvPr id="0" name=""/>
        <dsp:cNvSpPr/>
      </dsp:nvSpPr>
      <dsp:spPr>
        <a:xfrm rot="16200000">
          <a:off x="1056342" y="2409740"/>
          <a:ext cx="1641270" cy="33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Process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stage</a:t>
          </a:r>
          <a:r>
            <a:rPr lang="de-DE" sz="1400" kern="1200" dirty="0" smtClean="0"/>
            <a:t> </a:t>
          </a:r>
          <a:r>
            <a:rPr lang="de-DE" sz="1400" b="1" kern="1200" dirty="0" smtClean="0"/>
            <a:t>2</a:t>
          </a:r>
          <a:endParaRPr lang="de-DE" sz="1400" b="1" kern="1200" dirty="0"/>
        </a:p>
      </dsp:txBody>
      <dsp:txXfrm>
        <a:off x="1056342" y="2409740"/>
        <a:ext cx="1641270" cy="339573"/>
      </dsp:txXfrm>
    </dsp:sp>
    <dsp:sp modelId="{6AA717DF-D0FA-40FB-9D11-284EAF05CB7E}">
      <dsp:nvSpPr>
        <dsp:cNvPr id="0" name=""/>
        <dsp:cNvSpPr/>
      </dsp:nvSpPr>
      <dsp:spPr>
        <a:xfrm>
          <a:off x="2103360" y="1136341"/>
          <a:ext cx="1131910" cy="226382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Logistics</a:t>
          </a:r>
          <a:endParaRPr lang="de-DE" sz="1800" kern="1200" dirty="0"/>
        </a:p>
      </dsp:txBody>
      <dsp:txXfrm>
        <a:off x="2103360" y="1136341"/>
        <a:ext cx="1131910" cy="2263821"/>
      </dsp:txXfrm>
    </dsp:sp>
    <dsp:sp modelId="{C6FCE195-1810-44BF-B2E4-1FADDD077895}">
      <dsp:nvSpPr>
        <dsp:cNvPr id="0" name=""/>
        <dsp:cNvSpPr/>
      </dsp:nvSpPr>
      <dsp:spPr>
        <a:xfrm>
          <a:off x="3412424" y="1136341"/>
          <a:ext cx="565955" cy="565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7B221-D7E6-413F-8C87-EEA939DE5D8B}">
      <dsp:nvSpPr>
        <dsp:cNvPr id="0" name=""/>
        <dsp:cNvSpPr/>
      </dsp:nvSpPr>
      <dsp:spPr>
        <a:xfrm>
          <a:off x="3469019" y="1192936"/>
          <a:ext cx="452764" cy="452764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30BAD-610C-402B-8538-4F6134BD08C2}">
      <dsp:nvSpPr>
        <dsp:cNvPr id="0" name=""/>
        <dsp:cNvSpPr/>
      </dsp:nvSpPr>
      <dsp:spPr>
        <a:xfrm rot="16200000">
          <a:off x="2761575" y="2409740"/>
          <a:ext cx="1641270" cy="33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Process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stage</a:t>
          </a:r>
          <a:r>
            <a:rPr lang="de-DE" sz="1400" kern="1200" dirty="0" smtClean="0"/>
            <a:t> </a:t>
          </a:r>
          <a:r>
            <a:rPr lang="de-DE" sz="1400" b="1" kern="1200" dirty="0" smtClean="0"/>
            <a:t>3</a:t>
          </a:r>
          <a:endParaRPr lang="de-DE" sz="1400" b="1" kern="1200" dirty="0"/>
        </a:p>
      </dsp:txBody>
      <dsp:txXfrm>
        <a:off x="2761575" y="2409740"/>
        <a:ext cx="1641270" cy="339573"/>
      </dsp:txXfrm>
    </dsp:sp>
    <dsp:sp modelId="{04174E76-F16F-42B6-A5F8-8A405C4F21BF}">
      <dsp:nvSpPr>
        <dsp:cNvPr id="0" name=""/>
        <dsp:cNvSpPr/>
      </dsp:nvSpPr>
      <dsp:spPr>
        <a:xfrm>
          <a:off x="3808592" y="1136341"/>
          <a:ext cx="1131910" cy="226382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Conversion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biomass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to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energy</a:t>
          </a:r>
          <a:endParaRPr lang="de-DE" sz="1800" kern="1200" dirty="0"/>
        </a:p>
      </dsp:txBody>
      <dsp:txXfrm>
        <a:off x="3808592" y="1136341"/>
        <a:ext cx="1131910" cy="2263821"/>
      </dsp:txXfrm>
    </dsp:sp>
    <dsp:sp modelId="{F48008E8-0A05-4992-8AAF-DAE0F03AD81E}">
      <dsp:nvSpPr>
        <dsp:cNvPr id="0" name=""/>
        <dsp:cNvSpPr/>
      </dsp:nvSpPr>
      <dsp:spPr>
        <a:xfrm>
          <a:off x="5117656" y="1136341"/>
          <a:ext cx="565955" cy="565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3E150-8250-415E-8709-7868EF9707F8}">
      <dsp:nvSpPr>
        <dsp:cNvPr id="0" name=""/>
        <dsp:cNvSpPr/>
      </dsp:nvSpPr>
      <dsp:spPr>
        <a:xfrm>
          <a:off x="5174252" y="1192936"/>
          <a:ext cx="452764" cy="452764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EAF3-895E-43F3-8C84-5ABD1A104340}">
      <dsp:nvSpPr>
        <dsp:cNvPr id="0" name=""/>
        <dsp:cNvSpPr/>
      </dsp:nvSpPr>
      <dsp:spPr>
        <a:xfrm rot="16200000">
          <a:off x="4466808" y="2409740"/>
          <a:ext cx="1641270" cy="33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Process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stage</a:t>
          </a:r>
          <a:r>
            <a:rPr lang="de-DE" sz="1400" kern="1200" dirty="0" smtClean="0"/>
            <a:t> </a:t>
          </a:r>
          <a:r>
            <a:rPr lang="de-DE" sz="1400" b="1" kern="1200" dirty="0" smtClean="0"/>
            <a:t>4</a:t>
          </a:r>
          <a:endParaRPr lang="de-DE" sz="1400" b="1" kern="1200" dirty="0"/>
        </a:p>
      </dsp:txBody>
      <dsp:txXfrm>
        <a:off x="4466808" y="2409740"/>
        <a:ext cx="1641270" cy="339573"/>
      </dsp:txXfrm>
    </dsp:sp>
    <dsp:sp modelId="{2A94A42E-550E-4684-84EA-37E5A2048D1D}">
      <dsp:nvSpPr>
        <dsp:cNvPr id="0" name=""/>
        <dsp:cNvSpPr/>
      </dsp:nvSpPr>
      <dsp:spPr>
        <a:xfrm>
          <a:off x="5513825" y="1136341"/>
          <a:ext cx="1131910" cy="226382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Grid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distribution</a:t>
          </a:r>
          <a:endParaRPr lang="de-DE" sz="1800" kern="1200" dirty="0"/>
        </a:p>
      </dsp:txBody>
      <dsp:txXfrm>
        <a:off x="5513825" y="1136341"/>
        <a:ext cx="1131910" cy="2263821"/>
      </dsp:txXfrm>
    </dsp:sp>
    <dsp:sp modelId="{E6633A39-40E5-4C26-BAC3-5507EBD81C5E}">
      <dsp:nvSpPr>
        <dsp:cNvPr id="0" name=""/>
        <dsp:cNvSpPr/>
      </dsp:nvSpPr>
      <dsp:spPr>
        <a:xfrm>
          <a:off x="6822889" y="1136341"/>
          <a:ext cx="565955" cy="565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8376-CE08-4763-AEA2-8BF1DF45367A}">
      <dsp:nvSpPr>
        <dsp:cNvPr id="0" name=""/>
        <dsp:cNvSpPr/>
      </dsp:nvSpPr>
      <dsp:spPr>
        <a:xfrm>
          <a:off x="6879485" y="1192936"/>
          <a:ext cx="452764" cy="452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B6C7F-1EFA-4F82-9DF8-330BE803F077}">
      <dsp:nvSpPr>
        <dsp:cNvPr id="0" name=""/>
        <dsp:cNvSpPr/>
      </dsp:nvSpPr>
      <dsp:spPr>
        <a:xfrm rot="16200000">
          <a:off x="6172040" y="2409740"/>
          <a:ext cx="1641270" cy="33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Process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stage</a:t>
          </a:r>
          <a:r>
            <a:rPr lang="de-DE" sz="1400" kern="1200" dirty="0" smtClean="0"/>
            <a:t> </a:t>
          </a:r>
          <a:r>
            <a:rPr lang="de-DE" sz="1400" b="1" kern="1200" dirty="0" smtClean="0"/>
            <a:t>5</a:t>
          </a:r>
          <a:endParaRPr lang="de-DE" sz="1400" b="1" kern="1200" dirty="0"/>
        </a:p>
      </dsp:txBody>
      <dsp:txXfrm>
        <a:off x="6172040" y="2409740"/>
        <a:ext cx="1641270" cy="339573"/>
      </dsp:txXfrm>
    </dsp:sp>
    <dsp:sp modelId="{A815C052-0B64-4658-8B7E-42FEAEACB884}">
      <dsp:nvSpPr>
        <dsp:cNvPr id="0" name=""/>
        <dsp:cNvSpPr/>
      </dsp:nvSpPr>
      <dsp:spPr>
        <a:xfrm>
          <a:off x="7219058" y="1136341"/>
          <a:ext cx="1131910" cy="2263821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Usage</a:t>
          </a:r>
          <a:endParaRPr lang="de-DE" sz="1800" kern="1200" dirty="0"/>
        </a:p>
      </dsp:txBody>
      <dsp:txXfrm>
        <a:off x="7219058" y="1136341"/>
        <a:ext cx="1131910" cy="2263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6886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59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71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38AD8E-4C40-4D70-9AE7-BE06D237FA7A}" type="datetimeFigureOut">
              <a:rPr lang="de-DE" smtClean="0"/>
              <a:t>22.11.2013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D04231-70AB-430E-BE82-635D3F33E5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38AD8E-4C40-4D70-9AE7-BE06D237FA7A}" type="datetimeFigureOut">
              <a:rPr lang="de-DE" smtClean="0"/>
              <a:t>22.11.2013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D04231-70AB-430E-BE82-635D3F33E5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38AD8E-4C40-4D70-9AE7-BE06D237FA7A}" type="datetimeFigureOut">
              <a:rPr lang="de-DE" smtClean="0"/>
              <a:t>22.11.2013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D04231-70AB-430E-BE82-635D3F33E5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0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6886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59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71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0" y="6093296"/>
            <a:ext cx="2275409" cy="48999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107504" y="0"/>
            <a:ext cx="432048" cy="6858000"/>
          </a:xfrm>
          <a:prstGeom prst="rect">
            <a:avLst/>
          </a:prstGeom>
          <a:solidFill>
            <a:srgbClr val="12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1733532" cy="5220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8206" y="694357"/>
            <a:ext cx="2448272" cy="157732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4030693" y="6597352"/>
            <a:ext cx="4968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prstClr val="black"/>
                </a:solidFill>
              </a:rPr>
              <a:t>www.coast.uni-oldenburg.de / coast@uni-oldenburg.de</a:t>
            </a:r>
            <a:endParaRPr lang="de-DE" sz="900" dirty="0">
              <a:solidFill>
                <a:prstClr val="black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8922522" y="5719831"/>
            <a:ext cx="157528" cy="1100002"/>
          </a:xfrm>
          <a:prstGeom prst="rect">
            <a:avLst/>
          </a:prstGeom>
          <a:solidFill>
            <a:srgbClr val="12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b="-1"/>
          <a:stretch/>
        </p:blipFill>
        <p:spPr>
          <a:xfrm rot="10800000">
            <a:off x="6962388" y="6453835"/>
            <a:ext cx="2038898" cy="1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0" y="6093296"/>
            <a:ext cx="2275409" cy="48999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107504" y="0"/>
            <a:ext cx="432048" cy="6858000"/>
          </a:xfrm>
          <a:prstGeom prst="rect">
            <a:avLst/>
          </a:prstGeom>
          <a:solidFill>
            <a:srgbClr val="12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1733532" cy="5220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8206" y="694357"/>
            <a:ext cx="2448272" cy="157732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4030693" y="6597352"/>
            <a:ext cx="4968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prstClr val="black"/>
                </a:solidFill>
              </a:rPr>
              <a:t>www.coast.uni-oldenburg.de / coast@uni-oldenburg.de</a:t>
            </a:r>
            <a:endParaRPr lang="de-DE" sz="900" dirty="0">
              <a:solidFill>
                <a:prstClr val="black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8922522" y="5719831"/>
            <a:ext cx="157528" cy="1100002"/>
          </a:xfrm>
          <a:prstGeom prst="rect">
            <a:avLst/>
          </a:prstGeom>
          <a:solidFill>
            <a:srgbClr val="12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b="-1"/>
          <a:stretch/>
        </p:blipFill>
        <p:spPr>
          <a:xfrm rot="10800000">
            <a:off x="6962388" y="6453835"/>
            <a:ext cx="2038898" cy="1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55780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de-DE" sz="4000" dirty="0" err="1" smtClean="0"/>
              <a:t>GroenGas</a:t>
            </a:r>
            <a:r>
              <a:rPr lang="de-DE" sz="4000" dirty="0" smtClean="0"/>
              <a:t> – Sub-project I-AM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Integrated </a:t>
            </a:r>
            <a:r>
              <a:rPr lang="de-DE" sz="3600" dirty="0" err="1" smtClean="0"/>
              <a:t>assessment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modelling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Partners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Oldenburg –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Environment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r>
              <a:rPr lang="de-DE" dirty="0" smtClean="0"/>
              <a:t> Research COAST </a:t>
            </a:r>
          </a:p>
          <a:p>
            <a:pPr marL="0" indent="0">
              <a:buNone/>
            </a:pPr>
            <a:r>
              <a:rPr lang="de-DE" i="1" dirty="0" smtClean="0">
                <a:solidFill>
                  <a:schemeClr val="tx2">
                    <a:lumMod val="50000"/>
                  </a:schemeClr>
                </a:solidFill>
              </a:rPr>
              <a:t>Thomas Klenke, Alexandra </a:t>
            </a:r>
            <a:r>
              <a:rPr lang="de-DE" i="1" dirty="0" err="1" smtClean="0">
                <a:solidFill>
                  <a:schemeClr val="tx2">
                    <a:lumMod val="50000"/>
                  </a:schemeClr>
                </a:solidFill>
              </a:rPr>
              <a:t>Pehlken</a:t>
            </a:r>
            <a:endParaRPr lang="de-DE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LEI </a:t>
            </a:r>
            <a:r>
              <a:rPr lang="de-DE" dirty="0" err="1" smtClean="0"/>
              <a:t>Wageningen</a:t>
            </a:r>
            <a:r>
              <a:rPr lang="de-DE" dirty="0" smtClean="0"/>
              <a:t> UR – </a:t>
            </a:r>
            <a:r>
              <a:rPr lang="de-DE" dirty="0" err="1" smtClean="0"/>
              <a:t>Section</a:t>
            </a:r>
            <a:r>
              <a:rPr lang="de-DE" dirty="0" smtClean="0"/>
              <a:t> Chain Performance</a:t>
            </a:r>
          </a:p>
          <a:p>
            <a:pPr marL="0" indent="0">
              <a:buNone/>
            </a:pPr>
            <a:r>
              <a:rPr lang="de-DE" i="1" dirty="0" err="1" smtClean="0">
                <a:solidFill>
                  <a:schemeClr val="tx2">
                    <a:lumMod val="50000"/>
                  </a:schemeClr>
                </a:solidFill>
              </a:rPr>
              <a:t>Michiel</a:t>
            </a:r>
            <a:r>
              <a:rPr lang="de-DE" i="1" dirty="0" smtClean="0">
                <a:solidFill>
                  <a:schemeClr val="tx2">
                    <a:lumMod val="50000"/>
                  </a:schemeClr>
                </a:solidFill>
              </a:rPr>
              <a:t> van Galen, </a:t>
            </a:r>
            <a:r>
              <a:rPr lang="de-DE" i="1" dirty="0" err="1" smtClean="0">
                <a:solidFill>
                  <a:schemeClr val="tx2">
                    <a:lumMod val="50000"/>
                  </a:schemeClr>
                </a:solidFill>
              </a:rPr>
              <a:t>Diti</a:t>
            </a:r>
            <a:r>
              <a:rPr lang="de-DE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tx2">
                    <a:lumMod val="50000"/>
                  </a:schemeClr>
                </a:solidFill>
              </a:rPr>
              <a:t>Oudendag</a:t>
            </a:r>
            <a:endParaRPr lang="de-DE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4145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Z:\Logos, Grafiken &amp; Bilder\Logos\COASTen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08150"/>
            <a:ext cx="1872233" cy="9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068216" y="332656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integrate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14656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Performance Analysis </a:t>
            </a:r>
            <a:r>
              <a:rPr lang="de-DE" sz="2800" dirty="0" err="1" smtClean="0"/>
              <a:t>and</a:t>
            </a:r>
            <a:r>
              <a:rPr lang="de-DE" sz="2800" dirty="0" smtClean="0"/>
              <a:t> Benchmarking</a:t>
            </a:r>
            <a:endParaRPr lang="de-DE" sz="2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83568" y="1916832"/>
            <a:ext cx="59766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539552" y="1447800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endParaRPr lang="de-DE" smtClean="0"/>
          </a:p>
          <a:p>
            <a:pPr marL="82296" indent="0">
              <a:buFont typeface="Arial" pitchFamily="34" charset="0"/>
              <a:buNone/>
            </a:pPr>
            <a:r>
              <a:rPr lang="de-DE" smtClean="0"/>
              <a:t>GazMo development 2014:</a:t>
            </a:r>
          </a:p>
          <a:p>
            <a:pPr marL="731520" lvl="1" indent="-457200"/>
            <a:r>
              <a:rPr lang="de-DE" smtClean="0"/>
              <a:t>	modelling green gas production (besides heat and electricity)</a:t>
            </a:r>
          </a:p>
          <a:p>
            <a:pPr marL="731520" lvl="1" indent="-457200"/>
            <a:r>
              <a:rPr lang="de-DE" smtClean="0"/>
              <a:t>	webversion of the model</a:t>
            </a:r>
          </a:p>
          <a:p>
            <a:pPr marL="731520" lvl="1" indent="-457200"/>
            <a:r>
              <a:rPr lang="de-DE" smtClean="0"/>
              <a:t>	benchmark other green gas projects including Interreg projects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r>
              <a:rPr lang="de-DE" smtClean="0"/>
              <a:t>	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Diagramm 45"/>
          <p:cNvGraphicFramePr/>
          <p:nvPr>
            <p:extLst>
              <p:ext uri="{D42A27DB-BD31-4B8C-83A1-F6EECF244321}">
                <p14:modId xmlns:p14="http://schemas.microsoft.com/office/powerpoint/2010/main" val="4005336701"/>
              </p:ext>
            </p:extLst>
          </p:nvPr>
        </p:nvGraphicFramePr>
        <p:xfrm>
          <a:off x="3779912" y="1268760"/>
          <a:ext cx="4824535" cy="140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itel 1"/>
          <p:cNvSpPr txBox="1">
            <a:spLocks/>
          </p:cNvSpPr>
          <p:nvPr/>
        </p:nvSpPr>
        <p:spPr>
          <a:xfrm>
            <a:off x="3068216" y="26064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integrate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953708" y="6021288"/>
            <a:ext cx="28854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Rikka Schnittker\Desktop\Bild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08920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84984"/>
            <a:ext cx="4122211" cy="34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3360"/>
            <a:ext cx="4034417" cy="5436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64077" y="5805264"/>
            <a:ext cx="330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DELaND</a:t>
            </a:r>
            <a:r>
              <a:rPr lang="de-DE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case</a:t>
            </a:r>
            <a:r>
              <a:rPr lang="de-DE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studies</a:t>
            </a:r>
            <a:endParaRPr lang="de-DE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92028"/>
            <a:ext cx="3277920" cy="20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068216" y="26064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integrate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Rikka Schnittker\Desktop\Bil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76" y="1233360"/>
            <a:ext cx="2592000" cy="1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09" y="1337545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 err="1" smtClean="0"/>
              <a:t>Your</a:t>
            </a:r>
            <a:r>
              <a:rPr lang="de-DE" sz="2300" dirty="0" smtClean="0"/>
              <a:t> </a:t>
            </a:r>
            <a:r>
              <a:rPr lang="de-DE" sz="2300" dirty="0" err="1" smtClean="0"/>
              <a:t>information</a:t>
            </a:r>
            <a:r>
              <a:rPr lang="de-DE" sz="2300" dirty="0" smtClean="0"/>
              <a:t> </a:t>
            </a:r>
            <a:r>
              <a:rPr lang="de-DE" sz="2300" dirty="0" err="1" smtClean="0"/>
              <a:t>needed</a:t>
            </a:r>
            <a:r>
              <a:rPr lang="de-DE" sz="2300" dirty="0" smtClean="0"/>
              <a:t> </a:t>
            </a:r>
            <a:r>
              <a:rPr lang="de-DE" sz="2300" dirty="0" err="1" smtClean="0"/>
              <a:t>as</a:t>
            </a:r>
            <a:r>
              <a:rPr lang="de-DE" sz="2300" dirty="0" smtClean="0"/>
              <a:t> </a:t>
            </a:r>
            <a:r>
              <a:rPr lang="de-DE" sz="2300" dirty="0" err="1" smtClean="0"/>
              <a:t>food</a:t>
            </a:r>
            <a:r>
              <a:rPr lang="de-DE" sz="2300" dirty="0" smtClean="0"/>
              <a:t> </a:t>
            </a:r>
            <a:r>
              <a:rPr lang="de-DE" sz="2300" dirty="0" err="1" smtClean="0"/>
              <a:t>for</a:t>
            </a:r>
            <a:r>
              <a:rPr lang="de-DE" sz="2300" dirty="0" smtClean="0"/>
              <a:t> </a:t>
            </a:r>
            <a:r>
              <a:rPr lang="de-DE" sz="2300" dirty="0" err="1" smtClean="0"/>
              <a:t>thought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fuel</a:t>
            </a:r>
            <a:r>
              <a:rPr lang="de-DE" sz="2300" dirty="0" smtClean="0"/>
              <a:t> </a:t>
            </a:r>
            <a:r>
              <a:rPr lang="de-DE" sz="2300" dirty="0" err="1" smtClean="0"/>
              <a:t>for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</a:t>
            </a:r>
            <a:r>
              <a:rPr lang="de-DE" sz="2300" dirty="0" err="1" smtClean="0"/>
              <a:t>overall</a:t>
            </a:r>
            <a:r>
              <a:rPr lang="de-DE" sz="2300" dirty="0" smtClean="0"/>
              <a:t> </a:t>
            </a:r>
            <a:r>
              <a:rPr lang="de-DE" sz="2300" dirty="0" err="1" smtClean="0"/>
              <a:t>assessment</a:t>
            </a:r>
            <a:r>
              <a:rPr lang="de-DE" sz="2300" dirty="0" smtClean="0"/>
              <a:t>:</a:t>
            </a:r>
          </a:p>
          <a:p>
            <a:endParaRPr lang="de-DE" sz="2300" dirty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>
                <a:solidFill>
                  <a:schemeClr val="accent3">
                    <a:lumMod val="50000"/>
                  </a:schemeClr>
                </a:solidFill>
              </a:rPr>
              <a:t>achieved</a:t>
            </a:r>
            <a:r>
              <a:rPr lang="de-DE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3">
                    <a:lumMod val="50000"/>
                  </a:schemeClr>
                </a:solidFill>
              </a:rPr>
              <a:t>aims</a:t>
            </a:r>
            <a:r>
              <a:rPr lang="de-DE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de-DE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3">
                    <a:lumMod val="50000"/>
                  </a:schemeClr>
                </a:solidFill>
              </a:rPr>
              <a:t>project</a:t>
            </a:r>
            <a:r>
              <a:rPr lang="de-DE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>
                <a:solidFill>
                  <a:schemeClr val="accent1">
                    <a:lumMod val="75000"/>
                  </a:schemeClr>
                </a:solidFill>
              </a:rPr>
              <a:t>localities</a:t>
            </a:r>
            <a:r>
              <a:rPr lang="de-DE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1">
                    <a:lumMod val="75000"/>
                  </a:schemeClr>
                </a:solidFill>
              </a:rPr>
              <a:t>involved</a:t>
            </a:r>
            <a:r>
              <a:rPr lang="de-DE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1">
                    <a:lumMod val="75000"/>
                  </a:schemeClr>
                </a:solidFill>
              </a:rPr>
              <a:t>stakeholders</a:t>
            </a:r>
            <a:r>
              <a:rPr lang="de-DE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stages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supply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chain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biogas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biomass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producers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availability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</a:t>
            </a:r>
          </a:p>
          <a:p>
            <a:pPr lvl="1"/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usage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prices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return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de-DE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</a:t>
            </a:r>
            <a:r>
              <a:rPr lang="de-D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</a:t>
            </a:r>
          </a:p>
          <a:p>
            <a:pPr lvl="1"/>
            <a:endParaRPr lang="de-DE" sz="23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de-DE" sz="2300" dirty="0" err="1" smtClean="0">
                <a:solidFill>
                  <a:schemeClr val="accent6">
                    <a:lumMod val="75000"/>
                  </a:schemeClr>
                </a:solidFill>
              </a:rPr>
              <a:t>barriers</a:t>
            </a:r>
            <a:r>
              <a:rPr lang="de-DE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6">
                    <a:lumMod val="75000"/>
                  </a:schemeClr>
                </a:solidFill>
              </a:rPr>
              <a:t>implement</a:t>
            </a:r>
            <a:r>
              <a:rPr lang="de-DE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300" dirty="0" err="1" smtClean="0">
                <a:solidFill>
                  <a:schemeClr val="accent6">
                    <a:lumMod val="75000"/>
                  </a:schemeClr>
                </a:solidFill>
              </a:rPr>
              <a:t>innovations</a:t>
            </a:r>
            <a:endParaRPr lang="de-DE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068216" y="26064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integrate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155679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de-DE" sz="3600" dirty="0" smtClean="0"/>
          </a:p>
          <a:p>
            <a:pPr algn="ctr"/>
            <a:r>
              <a:rPr lang="de-DE" sz="3600" dirty="0" err="1" smtClean="0"/>
              <a:t>Questions</a:t>
            </a:r>
            <a:r>
              <a:rPr lang="de-DE" sz="3600" dirty="0" smtClean="0"/>
              <a:t>,</a:t>
            </a:r>
          </a:p>
          <a:p>
            <a:pPr algn="ctr"/>
            <a:r>
              <a:rPr lang="de-DE" sz="3600" dirty="0" err="1" smtClean="0"/>
              <a:t>Suggestions</a:t>
            </a:r>
            <a:r>
              <a:rPr lang="de-DE" sz="3600" dirty="0" smtClean="0"/>
              <a:t>,</a:t>
            </a:r>
          </a:p>
          <a:p>
            <a:pPr algn="ctr"/>
            <a:r>
              <a:rPr lang="de-DE" sz="3600" dirty="0" err="1" smtClean="0"/>
              <a:t>Criticism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0" y="6032393"/>
            <a:ext cx="3582726" cy="576362"/>
          </a:xfrm>
          <a:prstGeom prst="rect">
            <a:avLst/>
          </a:prstGeom>
        </p:spPr>
      </p:pic>
      <p:pic>
        <p:nvPicPr>
          <p:cNvPr id="8" name="fb3ed7cb-75db-4ca5-b972-87440bde1391" descr="par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87111"/>
            <a:ext cx="792088" cy="8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1ee883-eb0d-4d3d-8306-b663d157a15b" descr="par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1209"/>
            <a:ext cx="576064" cy="79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r>
              <a:rPr lang="de-DE" dirty="0" err="1" smtClean="0"/>
              <a:t>Aims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Two</a:t>
            </a:r>
            <a:r>
              <a:rPr lang="de-DE" dirty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endParaRPr lang="de-DE" dirty="0" smtClean="0"/>
          </a:p>
          <a:p>
            <a:pPr marL="914400" lvl="1" indent="-457200">
              <a:buFont typeface="+mj-lt"/>
              <a:buAutoNum type="alphaLcPeriod"/>
            </a:pPr>
            <a:r>
              <a:rPr lang="de-DE" sz="2500" i="1" dirty="0" err="1" smtClean="0"/>
              <a:t>Sustainable</a:t>
            </a:r>
            <a:r>
              <a:rPr lang="de-DE" sz="2500" i="1" dirty="0" smtClean="0"/>
              <a:t> </a:t>
            </a:r>
            <a:r>
              <a:rPr lang="de-DE" sz="2500" i="1" dirty="0" err="1" smtClean="0"/>
              <a:t>Supply</a:t>
            </a:r>
            <a:r>
              <a:rPr lang="de-DE" sz="2500" i="1" dirty="0" smtClean="0"/>
              <a:t> Chain Management – regional </a:t>
            </a:r>
            <a:r>
              <a:rPr lang="de-DE" sz="2500" i="1" dirty="0" err="1" smtClean="0"/>
              <a:t>and</a:t>
            </a:r>
            <a:r>
              <a:rPr lang="de-DE" sz="2500" i="1" dirty="0" smtClean="0"/>
              <a:t> transnational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sz="2500" i="1" dirty="0" smtClean="0"/>
              <a:t>Performance </a:t>
            </a:r>
            <a:r>
              <a:rPr lang="de-DE" sz="2500" i="1" dirty="0" err="1" smtClean="0"/>
              <a:t>analysis</a:t>
            </a:r>
            <a:r>
              <a:rPr lang="de-DE" sz="2500" i="1" dirty="0" smtClean="0"/>
              <a:t> </a:t>
            </a:r>
            <a:r>
              <a:rPr lang="de-DE" sz="2500" i="1" dirty="0" err="1" smtClean="0"/>
              <a:t>and</a:t>
            </a:r>
            <a:r>
              <a:rPr lang="de-DE" sz="2500" i="1" dirty="0" smtClean="0"/>
              <a:t> </a:t>
            </a:r>
            <a:r>
              <a:rPr lang="de-DE" sz="2500" i="1" dirty="0" err="1" smtClean="0"/>
              <a:t>benchmarking</a:t>
            </a:r>
            <a:r>
              <a:rPr lang="de-DE" sz="2500" i="1" dirty="0" smtClean="0"/>
              <a:t> </a:t>
            </a:r>
            <a:r>
              <a:rPr lang="de-DE" sz="2500" i="1" dirty="0" err="1" smtClean="0"/>
              <a:t>of</a:t>
            </a:r>
            <a:r>
              <a:rPr lang="de-DE" sz="2500" i="1" dirty="0" smtClean="0"/>
              <a:t> </a:t>
            </a:r>
            <a:r>
              <a:rPr lang="de-DE" sz="2500" i="1" dirty="0" err="1" smtClean="0"/>
              <a:t>biogas</a:t>
            </a:r>
            <a:r>
              <a:rPr lang="de-DE" sz="2500" i="1" dirty="0" smtClean="0"/>
              <a:t> plant </a:t>
            </a:r>
            <a:r>
              <a:rPr lang="de-DE" sz="2500" i="1" dirty="0" err="1" smtClean="0"/>
              <a:t>types</a:t>
            </a:r>
            <a:r>
              <a:rPr lang="de-DE" sz="2500" i="1" dirty="0" smtClean="0"/>
              <a:t> </a:t>
            </a:r>
            <a:endParaRPr lang="de-DE" sz="2500" i="1" dirty="0"/>
          </a:p>
          <a:p>
            <a:pPr marL="971550" lvl="1" indent="-514350">
              <a:buFont typeface="+mj-lt"/>
              <a:buAutoNum type="alphaLcPeriod"/>
            </a:pPr>
            <a:endParaRPr lang="de-DE" dirty="0" smtClean="0"/>
          </a:p>
          <a:p>
            <a:r>
              <a:rPr lang="de-DE" dirty="0" smtClean="0"/>
              <a:t>Sketches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–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GroenGas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endParaRPr lang="de-DE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marL="0" indent="0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Outline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I-AM </a:t>
            </a:r>
            <a:r>
              <a:rPr lang="de-DE" dirty="0" err="1" smtClean="0"/>
              <a:t>develops</a:t>
            </a:r>
            <a:r>
              <a:rPr lang="de-DE" dirty="0" smtClean="0"/>
              <a:t>,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</a:t>
            </a:r>
          </a:p>
          <a:p>
            <a:r>
              <a:rPr lang="de-DE" sz="2800" dirty="0" err="1" smtClean="0"/>
              <a:t>integrate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synthesise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individual sub-projects</a:t>
            </a:r>
          </a:p>
          <a:p>
            <a:r>
              <a:rPr lang="de-DE" sz="2800" dirty="0" err="1" smtClean="0"/>
              <a:t>assess</a:t>
            </a:r>
            <a:r>
              <a:rPr lang="de-DE" sz="2800" dirty="0" smtClean="0"/>
              <a:t> </a:t>
            </a:r>
            <a:r>
              <a:rPr lang="de-DE" sz="2800" dirty="0" err="1" smtClean="0"/>
              <a:t>innovations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improvements</a:t>
            </a:r>
            <a:r>
              <a:rPr lang="de-DE" sz="2800" dirty="0" smtClean="0"/>
              <a:t> </a:t>
            </a:r>
            <a:r>
              <a:rPr lang="de-DE" sz="2800" dirty="0" err="1" smtClean="0"/>
              <a:t>along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GroenGas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</a:t>
            </a:r>
            <a:r>
              <a:rPr lang="de-DE" sz="2800" dirty="0" err="1" smtClean="0"/>
              <a:t>chain</a:t>
            </a:r>
            <a:endParaRPr lang="de-DE" sz="2800" dirty="0" smtClean="0"/>
          </a:p>
          <a:p>
            <a:r>
              <a:rPr lang="de-DE" sz="2800" dirty="0" err="1" smtClean="0"/>
              <a:t>implement</a:t>
            </a:r>
            <a:r>
              <a:rPr lang="de-DE" sz="2800" dirty="0" smtClean="0"/>
              <a:t> powerful </a:t>
            </a:r>
            <a:r>
              <a:rPr lang="de-DE" sz="2800" dirty="0" err="1" smtClean="0"/>
              <a:t>GroenGas</a:t>
            </a:r>
            <a:r>
              <a:rPr lang="de-DE" sz="2800" dirty="0" smtClean="0"/>
              <a:t> </a:t>
            </a:r>
            <a:r>
              <a:rPr lang="de-DE" sz="2800" dirty="0" err="1" smtClean="0"/>
              <a:t>options</a:t>
            </a:r>
            <a:endParaRPr lang="de-DE" sz="28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marL="0" indent="0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Aims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55365"/>
            <a:ext cx="8075240" cy="4525963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sz="2800" dirty="0" smtClean="0"/>
              <a:t>SSCM</a:t>
            </a:r>
          </a:p>
          <a:p>
            <a:r>
              <a:rPr lang="de-DE" sz="2400" dirty="0" err="1" smtClean="0"/>
              <a:t>Generic</a:t>
            </a:r>
            <a:r>
              <a:rPr lang="de-DE" sz="2400" dirty="0" smtClean="0"/>
              <a:t> </a:t>
            </a:r>
            <a:r>
              <a:rPr lang="de-DE" sz="2400" dirty="0" err="1" smtClean="0"/>
              <a:t>approach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analyse</a:t>
            </a:r>
            <a:r>
              <a:rPr lang="de-DE" sz="2400" dirty="0" smtClean="0"/>
              <a:t> </a:t>
            </a:r>
            <a:r>
              <a:rPr lang="de-DE" sz="2400" dirty="0" err="1" smtClean="0"/>
              <a:t>framework</a:t>
            </a:r>
            <a:r>
              <a:rPr lang="de-DE" sz="2400" dirty="0" smtClean="0"/>
              <a:t>, </a:t>
            </a:r>
            <a:r>
              <a:rPr lang="de-DE" sz="2400" dirty="0" err="1" smtClean="0"/>
              <a:t>targets</a:t>
            </a:r>
            <a:r>
              <a:rPr lang="de-DE" sz="2400" dirty="0" smtClean="0"/>
              <a:t>, </a:t>
            </a:r>
            <a:r>
              <a:rPr lang="de-DE" sz="2400" dirty="0" err="1" smtClean="0"/>
              <a:t>actors</a:t>
            </a:r>
            <a:r>
              <a:rPr lang="de-DE" sz="2400" dirty="0" smtClean="0"/>
              <a:t>, </a:t>
            </a:r>
            <a:r>
              <a:rPr lang="de-DE" sz="2400" dirty="0" err="1" smtClean="0"/>
              <a:t>enablers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performance</a:t>
            </a:r>
            <a:r>
              <a:rPr lang="de-DE" sz="2400" dirty="0" smtClean="0"/>
              <a:t> </a:t>
            </a:r>
            <a:r>
              <a:rPr lang="de-DE" sz="2400" dirty="0" err="1" smtClean="0"/>
              <a:t>indicators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regional </a:t>
            </a:r>
            <a:r>
              <a:rPr lang="de-DE" sz="2400" dirty="0" err="1" smtClean="0"/>
              <a:t>or</a:t>
            </a:r>
            <a:r>
              <a:rPr lang="de-DE" sz="2400" dirty="0" smtClean="0"/>
              <a:t> transnational </a:t>
            </a:r>
            <a:r>
              <a:rPr lang="de-DE" sz="2400" dirty="0" err="1" smtClean="0"/>
              <a:t>bioenergy</a:t>
            </a:r>
            <a:r>
              <a:rPr lang="de-DE" sz="2400" dirty="0" smtClean="0"/>
              <a:t> </a:t>
            </a:r>
            <a:r>
              <a:rPr lang="de-DE" sz="2400" dirty="0" err="1" smtClean="0"/>
              <a:t>supply</a:t>
            </a:r>
            <a:r>
              <a:rPr lang="de-DE" sz="2400" dirty="0" smtClean="0"/>
              <a:t> </a:t>
            </a:r>
            <a:r>
              <a:rPr lang="de-DE" sz="2400" dirty="0" err="1" smtClean="0"/>
              <a:t>chains</a:t>
            </a:r>
            <a:r>
              <a:rPr lang="de-DE" sz="2400" dirty="0" smtClean="0"/>
              <a:t> </a:t>
            </a:r>
          </a:p>
          <a:p>
            <a:endParaRPr lang="de-DE" sz="3000" dirty="0" smtClean="0"/>
          </a:p>
          <a:p>
            <a:pPr marL="0" indent="0">
              <a:buNone/>
            </a:pPr>
            <a:r>
              <a:rPr lang="de-DE" sz="2800" dirty="0" err="1" smtClean="0"/>
              <a:t>SSCManager</a:t>
            </a:r>
            <a:r>
              <a:rPr lang="de-DE" sz="2800" dirty="0" smtClean="0"/>
              <a:t> </a:t>
            </a:r>
          </a:p>
          <a:p>
            <a:r>
              <a:rPr lang="de-DE" sz="2400" dirty="0" smtClean="0"/>
              <a:t>Software </a:t>
            </a:r>
            <a:r>
              <a:rPr lang="de-DE" sz="2400" dirty="0" err="1" smtClean="0"/>
              <a:t>tool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analyse</a:t>
            </a:r>
            <a:r>
              <a:rPr lang="de-DE" sz="2400" dirty="0" smtClean="0"/>
              <a:t> </a:t>
            </a:r>
            <a:r>
              <a:rPr lang="de-DE" sz="2400" dirty="0" err="1" smtClean="0"/>
              <a:t>biogas</a:t>
            </a:r>
            <a:r>
              <a:rPr lang="de-DE" sz="2400" dirty="0" smtClean="0"/>
              <a:t> </a:t>
            </a:r>
            <a:r>
              <a:rPr lang="de-DE" sz="2400" dirty="0" err="1" smtClean="0"/>
              <a:t>supply</a:t>
            </a:r>
            <a:r>
              <a:rPr lang="de-DE" sz="2400" dirty="0" smtClean="0"/>
              <a:t> </a:t>
            </a:r>
            <a:r>
              <a:rPr lang="de-DE" sz="2400" dirty="0" err="1" smtClean="0"/>
              <a:t>chains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rank </a:t>
            </a:r>
            <a:r>
              <a:rPr lang="de-DE" sz="2400" dirty="0" err="1" smtClean="0"/>
              <a:t>options</a:t>
            </a:r>
            <a:r>
              <a:rPr lang="de-DE" sz="2400" dirty="0" smtClean="0"/>
              <a:t> </a:t>
            </a:r>
            <a:r>
              <a:rPr lang="de-DE" sz="2400" dirty="0" err="1" smtClean="0"/>
              <a:t>according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stakeholders</a:t>
            </a:r>
            <a:r>
              <a:rPr lang="de-DE" sz="2400" dirty="0" smtClean="0"/>
              <a:t>´ </a:t>
            </a:r>
            <a:r>
              <a:rPr lang="de-DE" sz="2400" dirty="0" err="1" smtClean="0"/>
              <a:t>preferences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aims</a:t>
            </a:r>
            <a:endParaRPr lang="de-DE" sz="24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14656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Sustainable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Chain Management</a:t>
            </a:r>
            <a:endParaRPr lang="de-DE" sz="28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683568" y="1897668"/>
            <a:ext cx="56886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50619" y="2708920"/>
            <a:ext cx="8069853" cy="2736304"/>
            <a:chOff x="539552" y="2744924"/>
            <a:chExt cx="8069853" cy="27363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744924"/>
              <a:ext cx="806985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6804248" y="5265204"/>
              <a:ext cx="18051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marL="0" indent="0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43608" y="147069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Sustainable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Chain Management</a:t>
            </a:r>
            <a:endParaRPr lang="de-DE" sz="28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1691680" y="2348880"/>
            <a:ext cx="56886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49336051"/>
              </p:ext>
            </p:extLst>
          </p:nvPr>
        </p:nvGraphicFramePr>
        <p:xfrm>
          <a:off x="611560" y="1556792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marL="0" indent="0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14656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Sustainable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Chain Management</a:t>
            </a:r>
            <a:endParaRPr lang="de-DE" sz="28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683568" y="1897668"/>
            <a:ext cx="56886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7360"/>
            <a:ext cx="7538692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134076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Sustainable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Chain Management</a:t>
            </a:r>
            <a:endParaRPr lang="de-DE" sz="2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83568" y="1772816"/>
            <a:ext cx="56886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8222260" y="5733256"/>
            <a:ext cx="5982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marL="0" indent="0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1560" y="14656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Performance Analysis </a:t>
            </a:r>
            <a:r>
              <a:rPr lang="de-DE" sz="2800" dirty="0" err="1" smtClean="0"/>
              <a:t>and</a:t>
            </a:r>
            <a:r>
              <a:rPr lang="de-DE" sz="2800" dirty="0" smtClean="0"/>
              <a:t> Benchmarking</a:t>
            </a:r>
            <a:endParaRPr lang="de-DE" sz="28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683568" y="1916832"/>
            <a:ext cx="59766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 txBox="1">
            <a:spLocks/>
          </p:cNvSpPr>
          <p:nvPr/>
        </p:nvSpPr>
        <p:spPr>
          <a:xfrm>
            <a:off x="3068216" y="332656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611560" y="208478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r>
              <a:rPr lang="de-DE" sz="2800" dirty="0" err="1" smtClean="0"/>
              <a:t>GazMo</a:t>
            </a:r>
            <a:r>
              <a:rPr lang="de-DE" sz="2800" dirty="0" smtClean="0"/>
              <a:t> (</a:t>
            </a:r>
            <a:r>
              <a:rPr lang="de-DE" sz="2800" dirty="0" err="1" smtClean="0"/>
              <a:t>previous</a:t>
            </a:r>
            <a:r>
              <a:rPr lang="de-DE" sz="2800" dirty="0" smtClean="0"/>
              <a:t> Bio BEM)</a:t>
            </a:r>
          </a:p>
          <a:p>
            <a:r>
              <a:rPr lang="de-DE" sz="2800" dirty="0" smtClean="0"/>
              <a:t>Goal</a:t>
            </a:r>
          </a:p>
          <a:p>
            <a:pPr lvl="1"/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economic</a:t>
            </a:r>
            <a:r>
              <a:rPr lang="de-DE" sz="2400" dirty="0" smtClean="0"/>
              <a:t> </a:t>
            </a:r>
            <a:r>
              <a:rPr lang="de-DE" sz="2400" dirty="0" err="1" smtClean="0"/>
              <a:t>viability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individual </a:t>
            </a:r>
            <a:r>
              <a:rPr lang="de-DE" sz="2400" dirty="0" err="1" smtClean="0"/>
              <a:t>ventures</a:t>
            </a:r>
            <a:r>
              <a:rPr lang="de-DE" sz="2400" dirty="0" smtClean="0"/>
              <a:t>; </a:t>
            </a:r>
            <a:r>
              <a:rPr lang="de-DE" sz="2400" dirty="0" err="1" smtClean="0"/>
              <a:t>existing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ones</a:t>
            </a:r>
            <a:endParaRPr lang="de-DE" sz="2400" dirty="0" smtClean="0"/>
          </a:p>
          <a:p>
            <a:pPr lvl="1"/>
            <a:r>
              <a:rPr lang="de-DE" sz="2400" dirty="0" smtClean="0"/>
              <a:t>in </a:t>
            </a:r>
            <a:r>
              <a:rPr lang="de-DE" sz="2400" dirty="0" err="1" smtClean="0"/>
              <a:t>relation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Groen</a:t>
            </a:r>
            <a:r>
              <a:rPr lang="de-DE" sz="2400" dirty="0" smtClean="0"/>
              <a:t> Gas: </a:t>
            </a:r>
            <a:r>
              <a:rPr lang="de-DE" sz="2400" dirty="0" err="1" smtClean="0"/>
              <a:t>assessment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expected</a:t>
            </a:r>
            <a:r>
              <a:rPr lang="de-DE" sz="2400" dirty="0" smtClean="0"/>
              <a:t> individual </a:t>
            </a:r>
            <a:r>
              <a:rPr lang="de-DE" sz="2400" dirty="0" err="1" smtClean="0"/>
              <a:t>pilots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a </a:t>
            </a:r>
            <a:r>
              <a:rPr lang="de-DE" sz="2400" dirty="0" err="1" smtClean="0"/>
              <a:t>whole</a:t>
            </a:r>
            <a:endParaRPr lang="de-DE" sz="2400" dirty="0" smtClean="0"/>
          </a:p>
          <a:p>
            <a:pPr marL="82296" indent="0">
              <a:buFont typeface="Arial" pitchFamily="34" charset="0"/>
              <a:buNone/>
            </a:pPr>
            <a:endParaRPr lang="de-DE" sz="2800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2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11349"/>
            <a:ext cx="8075240" cy="4525963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656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Performance Analysis </a:t>
            </a:r>
            <a:r>
              <a:rPr lang="de-DE" sz="2800" dirty="0" err="1" smtClean="0"/>
              <a:t>and</a:t>
            </a:r>
            <a:r>
              <a:rPr lang="de-DE" sz="2800" dirty="0" smtClean="0"/>
              <a:t> Benchmarking</a:t>
            </a:r>
            <a:endParaRPr lang="de-DE" sz="2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83568" y="1916832"/>
            <a:ext cx="59766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3068216" y="332656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Sketches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preliminary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696715" y="2049760"/>
            <a:ext cx="3856037" cy="4691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800" dirty="0" err="1" smtClean="0"/>
              <a:t>GazMo</a:t>
            </a:r>
            <a:r>
              <a:rPr lang="de-DE" sz="2800" dirty="0" smtClean="0"/>
              <a:t> (</a:t>
            </a:r>
            <a:r>
              <a:rPr lang="de-DE" sz="2800" dirty="0" err="1" smtClean="0"/>
              <a:t>previous</a:t>
            </a:r>
            <a:r>
              <a:rPr lang="de-DE" sz="2800" dirty="0" smtClean="0"/>
              <a:t> Bio BEM)</a:t>
            </a:r>
          </a:p>
          <a:p>
            <a:pPr marL="0" indent="0">
              <a:buFont typeface="Arial" pitchFamily="34" charset="0"/>
              <a:buNone/>
            </a:pPr>
            <a:endParaRPr lang="de-DE" sz="2800" dirty="0" smtClean="0"/>
          </a:p>
          <a:p>
            <a:pPr marL="0" indent="0">
              <a:buFont typeface="Arial" pitchFamily="34" charset="0"/>
              <a:buNone/>
            </a:pPr>
            <a:endParaRPr lang="de-DE" sz="2800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r>
              <a:rPr lang="de-DE" dirty="0" err="1" smtClean="0"/>
              <a:t>October</a:t>
            </a:r>
            <a:r>
              <a:rPr lang="de-DE" dirty="0" smtClean="0"/>
              <a:t> 2013: </a:t>
            </a:r>
          </a:p>
          <a:p>
            <a:pPr marL="731520" lvl="1" indent="-457200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, gas </a:t>
            </a:r>
            <a:r>
              <a:rPr lang="de-DE" dirty="0" err="1" smtClean="0"/>
              <a:t>converted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731520" lvl="1" indent="-457200"/>
            <a:r>
              <a:rPr lang="de-DE" dirty="0" smtClean="0"/>
              <a:t>Model </a:t>
            </a:r>
            <a:r>
              <a:rPr lang="de-DE" dirty="0" err="1" smtClean="0"/>
              <a:t>validated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Dutch</a:t>
            </a:r>
            <a:r>
              <a:rPr lang="de-DE" dirty="0" smtClean="0"/>
              <a:t> 2011 </a:t>
            </a:r>
            <a:r>
              <a:rPr lang="de-DE" dirty="0" err="1" smtClean="0"/>
              <a:t>data</a:t>
            </a:r>
            <a:r>
              <a:rPr lang="de-DE" dirty="0" smtClean="0"/>
              <a:t> on ~100 </a:t>
            </a:r>
            <a:r>
              <a:rPr lang="de-DE" dirty="0" err="1" smtClean="0"/>
              <a:t>fermenters</a:t>
            </a:r>
            <a:endParaRPr lang="de-DE" dirty="0"/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539552" y="2049760"/>
            <a:ext cx="7239001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43791" y="2430760"/>
            <a:ext cx="6912768" cy="1416223"/>
            <a:chOff x="1558434" y="2253959"/>
            <a:chExt cx="6912768" cy="1416223"/>
          </a:xfrm>
        </p:grpSpPr>
        <p:sp>
          <p:nvSpPr>
            <p:cNvPr id="26" name="Rectangle 2063"/>
            <p:cNvSpPr/>
            <p:nvPr/>
          </p:nvSpPr>
          <p:spPr>
            <a:xfrm>
              <a:off x="5881303" y="2253959"/>
              <a:ext cx="1548303" cy="1416223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"/>
            <p:cNvSpPr/>
            <p:nvPr/>
          </p:nvSpPr>
          <p:spPr>
            <a:xfrm>
              <a:off x="1558434" y="2490268"/>
              <a:ext cx="873772" cy="943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inputs</a:t>
              </a:r>
              <a:endParaRPr lang="en-US" dirty="0"/>
            </a:p>
          </p:txBody>
        </p:sp>
        <p:sp>
          <p:nvSpPr>
            <p:cNvPr id="28" name="Rectangle 6"/>
            <p:cNvSpPr/>
            <p:nvPr/>
          </p:nvSpPr>
          <p:spPr>
            <a:xfrm>
              <a:off x="2842249" y="2490268"/>
              <a:ext cx="1225142" cy="943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Pre-treatments</a:t>
              </a:r>
              <a:endParaRPr lang="en-US" dirty="0"/>
            </a:p>
          </p:txBody>
        </p:sp>
        <p:sp>
          <p:nvSpPr>
            <p:cNvPr id="29" name="Rectangle 8"/>
            <p:cNvSpPr/>
            <p:nvPr/>
          </p:nvSpPr>
          <p:spPr>
            <a:xfrm>
              <a:off x="4452793" y="2490268"/>
              <a:ext cx="1225142" cy="943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fermenter</a:t>
              </a:r>
              <a:endParaRPr lang="en-US" dirty="0"/>
            </a:p>
          </p:txBody>
        </p:sp>
        <p:cxnSp>
          <p:nvCxnSpPr>
            <p:cNvPr id="30" name="Straight Arrow Connector 9"/>
            <p:cNvCxnSpPr>
              <a:stCxn id="28" idx="3"/>
              <a:endCxn id="29" idx="1"/>
            </p:cNvCxnSpPr>
            <p:nvPr/>
          </p:nvCxnSpPr>
          <p:spPr>
            <a:xfrm>
              <a:off x="4067391" y="2962072"/>
              <a:ext cx="3854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10"/>
            <p:cNvCxnSpPr>
              <a:stCxn id="29" idx="3"/>
            </p:cNvCxnSpPr>
            <p:nvPr/>
          </p:nvCxnSpPr>
          <p:spPr>
            <a:xfrm>
              <a:off x="5677935" y="2962072"/>
              <a:ext cx="3959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11"/>
            <p:cNvCxnSpPr>
              <a:stCxn id="27" idx="3"/>
              <a:endCxn id="28" idx="1"/>
            </p:cNvCxnSpPr>
            <p:nvPr/>
          </p:nvCxnSpPr>
          <p:spPr>
            <a:xfrm>
              <a:off x="2432206" y="2962072"/>
              <a:ext cx="4100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2"/>
            <p:cNvSpPr/>
            <p:nvPr/>
          </p:nvSpPr>
          <p:spPr>
            <a:xfrm>
              <a:off x="7552345" y="2490268"/>
              <a:ext cx="918857" cy="95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outputs</a:t>
              </a:r>
              <a:endParaRPr lang="en-US" dirty="0"/>
            </a:p>
          </p:txBody>
        </p:sp>
        <p:cxnSp>
          <p:nvCxnSpPr>
            <p:cNvPr id="34" name="Straight Arrow Connector 13"/>
            <p:cNvCxnSpPr>
              <a:endCxn id="33" idx="1"/>
            </p:cNvCxnSpPr>
            <p:nvPr/>
          </p:nvCxnSpPr>
          <p:spPr>
            <a:xfrm>
              <a:off x="7296097" y="2962072"/>
              <a:ext cx="256248" cy="6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7"/>
            <p:cNvSpPr/>
            <p:nvPr/>
          </p:nvSpPr>
          <p:spPr>
            <a:xfrm>
              <a:off x="6073900" y="2490268"/>
              <a:ext cx="1222197" cy="943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Post-treatments</a:t>
              </a:r>
              <a:endParaRPr lang="en-US" dirty="0"/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72" y="3960440"/>
            <a:ext cx="4507074" cy="28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Bildschirmpräsentation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5_Larissa</vt:lpstr>
      <vt:lpstr>4_Larissa</vt:lpstr>
      <vt:lpstr>GroenGas – Sub-project I-AM Integrated assessment and modelling</vt:lpstr>
      <vt:lpstr>Presentation Outline</vt:lpstr>
      <vt:lpstr>Aims</vt:lpstr>
      <vt:lpstr>Methods and Approaches</vt:lpstr>
      <vt:lpstr>Methods and Approaches</vt:lpstr>
      <vt:lpstr>Methods and Approaches</vt:lpstr>
      <vt:lpstr>Methods and Approaches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Pehlken</dc:creator>
  <cp:lastModifiedBy>Alexandra Pehlken</cp:lastModifiedBy>
  <cp:revision>51</cp:revision>
  <dcterms:created xsi:type="dcterms:W3CDTF">2013-11-12T12:56:31Z</dcterms:created>
  <dcterms:modified xsi:type="dcterms:W3CDTF">2013-11-22T14:42:45Z</dcterms:modified>
</cp:coreProperties>
</file>